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59" r:id="rId2"/>
    <p:sldId id="282" r:id="rId3"/>
    <p:sldId id="283" r:id="rId4"/>
    <p:sldId id="340" r:id="rId5"/>
    <p:sldId id="341" r:id="rId6"/>
    <p:sldId id="354" r:id="rId7"/>
    <p:sldId id="344" r:id="rId8"/>
    <p:sldId id="345" r:id="rId9"/>
    <p:sldId id="346" r:id="rId10"/>
    <p:sldId id="348" r:id="rId11"/>
    <p:sldId id="347" r:id="rId12"/>
    <p:sldId id="356" r:id="rId13"/>
    <p:sldId id="350" r:id="rId14"/>
    <p:sldId id="351" r:id="rId15"/>
    <p:sldId id="352" r:id="rId16"/>
    <p:sldId id="353" r:id="rId17"/>
    <p:sldId id="355" r:id="rId18"/>
    <p:sldId id="357" r:id="rId19"/>
    <p:sldId id="358" r:id="rId20"/>
    <p:sldId id="29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657" userDrawn="1">
          <p15:clr>
            <a:srgbClr val="A4A3A4"/>
          </p15:clr>
        </p15:guide>
        <p15:guide id="4" pos="574" userDrawn="1">
          <p15:clr>
            <a:srgbClr val="A4A3A4"/>
          </p15:clr>
        </p15:guide>
        <p15:guide id="5" pos="71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6AB"/>
    <a:srgbClr val="778495"/>
    <a:srgbClr val="5E5CA2"/>
    <a:srgbClr val="148AA1"/>
    <a:srgbClr val="3B9C8A"/>
    <a:srgbClr val="4276AA"/>
    <a:srgbClr val="37ADCF"/>
    <a:srgbClr val="3356B1"/>
    <a:srgbClr val="5068A5"/>
    <a:srgbClr val="3FA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0240"/>
  </p:normalViewPr>
  <p:slideViewPr>
    <p:cSldViewPr snapToObjects="1">
      <p:cViewPr varScale="1">
        <p:scale>
          <a:sx n="92" d="100"/>
          <a:sy n="92" d="100"/>
        </p:scale>
        <p:origin x="990" y="78"/>
      </p:cViewPr>
      <p:guideLst>
        <p:guide orient="horz" pos="2160"/>
        <p:guide pos="3840"/>
        <p:guide orient="horz" pos="3657"/>
        <p:guide pos="574"/>
        <p:guide pos="719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10" d="100"/>
          <a:sy n="110" d="100"/>
        </p:scale>
        <p:origin x="53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BAAC0-FA30-5143-BFEB-9CC88A98ECDA}" type="datetimeFigureOut">
              <a:rPr kumimoji="1" lang="zh-CN" altLang="en-US" smtClean="0"/>
              <a:t>2020/8/6 Thursday</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7E890A-7DA7-3145-98A3-BB94CCBD96D3}" type="slidenum">
              <a:rPr kumimoji="1" lang="zh-CN" altLang="en-US" smtClean="0"/>
              <a:t>‹#›</a:t>
            </a:fld>
            <a:endParaRPr kumimoji="1" lang="zh-CN" altLang="en-US"/>
          </a:p>
        </p:txBody>
      </p:sp>
    </p:spTree>
    <p:extLst>
      <p:ext uri="{BB962C8B-B14F-4D97-AF65-F5344CB8AC3E}">
        <p14:creationId xmlns:p14="http://schemas.microsoft.com/office/powerpoint/2010/main" val="816722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EA91C-9579-C945-86D8-8B5A99B4C5F9}" type="datetimeFigureOut">
              <a:rPr kumimoji="1" lang="zh-CN" altLang="en-US" smtClean="0"/>
              <a:t>2020/8/6 Thursday</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F9B21-B30E-F54B-B45C-8E302DFEF8FB}" type="slidenum">
              <a:rPr kumimoji="1" lang="zh-CN" altLang="en-US" smtClean="0"/>
              <a:t>‹#›</a:t>
            </a:fld>
            <a:endParaRPr kumimoji="1" lang="zh-CN" altLang="en-US"/>
          </a:p>
        </p:txBody>
      </p:sp>
    </p:spTree>
    <p:extLst>
      <p:ext uri="{BB962C8B-B14F-4D97-AF65-F5344CB8AC3E}">
        <p14:creationId xmlns:p14="http://schemas.microsoft.com/office/powerpoint/2010/main" val="95209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a:t>
            </a:r>
            <a:r>
              <a:rPr kumimoji="1" lang="zh-CN" altLang="en-US" dirty="0"/>
              <a:t>问候</a:t>
            </a:r>
            <a:r>
              <a:rPr kumimoji="1" lang="en-US" altLang="zh-CN" dirty="0"/>
              <a:t>+</a:t>
            </a:r>
            <a:r>
              <a:rPr kumimoji="1" lang="zh-CN" altLang="en-US" dirty="0"/>
              <a:t>感谢    感谢老师参会，感谢张老师的邀请能够让我们一起进行探讨</a:t>
            </a:r>
            <a:br>
              <a:rPr kumimoji="1" lang="en-US" altLang="zh-CN" dirty="0"/>
            </a:br>
            <a:r>
              <a:rPr kumimoji="1" lang="en-US" altLang="zh-CN" dirty="0"/>
              <a:t>2.</a:t>
            </a:r>
            <a:r>
              <a:rPr kumimoji="1" lang="zh-CN" altLang="en-US" dirty="0"/>
              <a:t>汇报人介绍</a:t>
            </a:r>
            <a:endParaRPr kumimoji="1" lang="en-US" altLang="zh-CN" dirty="0"/>
          </a:p>
          <a:p>
            <a:r>
              <a:rPr kumimoji="1" lang="en-US" altLang="zh-CN" dirty="0"/>
              <a:t>3.</a:t>
            </a:r>
            <a:r>
              <a:rPr kumimoji="1" lang="zh-CN" altLang="en-US" dirty="0"/>
              <a:t>本次研讨会主要就博达在学术资源网建设的一些思考和建设给各位老师做个汇报，有不当之处还请各位老师指正</a:t>
            </a:r>
            <a:br>
              <a:rPr kumimoji="1" lang="en-US" altLang="zh-CN" dirty="0"/>
            </a:br>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2</a:t>
            </a:fld>
            <a:endParaRPr kumimoji="1" lang="zh-CN" altLang="en-US"/>
          </a:p>
        </p:txBody>
      </p:sp>
    </p:spTree>
    <p:extLst>
      <p:ext uri="{BB962C8B-B14F-4D97-AF65-F5344CB8AC3E}">
        <p14:creationId xmlns:p14="http://schemas.microsoft.com/office/powerpoint/2010/main" val="175285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13</a:t>
            </a:fld>
            <a:endParaRPr kumimoji="1" lang="zh-CN" altLang="en-US"/>
          </a:p>
        </p:txBody>
      </p:sp>
    </p:spTree>
    <p:extLst>
      <p:ext uri="{BB962C8B-B14F-4D97-AF65-F5344CB8AC3E}">
        <p14:creationId xmlns:p14="http://schemas.microsoft.com/office/powerpoint/2010/main" val="205212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14</a:t>
            </a:fld>
            <a:endParaRPr kumimoji="1" lang="zh-CN" altLang="en-US"/>
          </a:p>
        </p:txBody>
      </p:sp>
    </p:spTree>
    <p:extLst>
      <p:ext uri="{BB962C8B-B14F-4D97-AF65-F5344CB8AC3E}">
        <p14:creationId xmlns:p14="http://schemas.microsoft.com/office/powerpoint/2010/main" val="36464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我们在思考学术资源网建设时，我们期望能够站在更高的角度去看待和思考，比如学术资源网在高校整个网站建设规划中处于一个怎样的位置，以及和教师主页、实验室主页的关系到底是什么？</a:t>
            </a:r>
          </a:p>
          <a:p>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15</a:t>
            </a:fld>
            <a:endParaRPr kumimoji="1" lang="zh-CN" altLang="en-US"/>
          </a:p>
        </p:txBody>
      </p:sp>
    </p:spTree>
    <p:extLst>
      <p:ext uri="{BB962C8B-B14F-4D97-AF65-F5344CB8AC3E}">
        <p14:creationId xmlns:p14="http://schemas.microsoft.com/office/powerpoint/2010/main" val="183840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让用户阅读更有深度和广度，同时可以各个网站进行有机的结合</a:t>
            </a:r>
            <a:br>
              <a:rPr kumimoji="1" lang="en-US" altLang="zh-CN" dirty="0"/>
            </a:br>
            <a:endParaRPr kumimoji="1" lang="en-US" altLang="zh-CN" dirty="0"/>
          </a:p>
          <a:p>
            <a:r>
              <a:rPr kumimoji="1" lang="zh-CN" altLang="en-US" dirty="0"/>
              <a:t>但是如果说网站的互联互通只是趋于页面之间的链接跳转，老师还是需要重复维护和发布数据，其实没有多大意义，并且绝对不是最优解</a:t>
            </a:r>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16</a:t>
            </a:fld>
            <a:endParaRPr kumimoji="1" lang="zh-CN" altLang="en-US"/>
          </a:p>
        </p:txBody>
      </p:sp>
    </p:spTree>
    <p:extLst>
      <p:ext uri="{BB962C8B-B14F-4D97-AF65-F5344CB8AC3E}">
        <p14:creationId xmlns:p14="http://schemas.microsoft.com/office/powerpoint/2010/main" val="37326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a:t>
            </a:r>
            <a:r>
              <a:rPr kumimoji="1" lang="zh-CN" altLang="en-US" dirty="0"/>
              <a:t>总概：这些主页是对不同数据源组合后进行的展示，</a:t>
            </a:r>
            <a:endParaRPr kumimoji="1" lang="en-US" altLang="zh-CN" dirty="0"/>
          </a:p>
          <a:p>
            <a:r>
              <a:rPr kumimoji="1" lang="en-US" altLang="zh-CN" dirty="0"/>
              <a:t>2.</a:t>
            </a:r>
            <a:r>
              <a:rPr kumimoji="1" lang="zh-CN" altLang="en-US" dirty="0"/>
              <a:t>举例说明：比如教师基本信息介绍、曾获荣誉</a:t>
            </a:r>
            <a:endParaRPr kumimoji="1" lang="en-US" altLang="zh-CN" dirty="0"/>
          </a:p>
          <a:p>
            <a:r>
              <a:rPr kumimoji="1" lang="en-US" altLang="zh-CN" dirty="0"/>
              <a:t>3.</a:t>
            </a:r>
            <a:r>
              <a:rPr kumimoji="1" lang="zh-CN" altLang="en-US" dirty="0"/>
              <a:t>数据说明</a:t>
            </a:r>
            <a:endParaRPr kumimoji="1" lang="en-US" altLang="zh-CN" dirty="0"/>
          </a:p>
          <a:p>
            <a:r>
              <a:rPr kumimoji="1" lang="en-US" altLang="zh-CN" dirty="0"/>
              <a:t>4.</a:t>
            </a:r>
            <a:r>
              <a:rPr kumimoji="1" lang="zh-CN" altLang="en-US" dirty="0"/>
              <a:t>价值：数据统一管理、一处维护，多处发布，满足不同的展示场景</a:t>
            </a:r>
            <a:endParaRPr kumimoji="1" lang="en-US" altLang="zh-CN"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17</a:t>
            </a:fld>
            <a:endParaRPr kumimoji="1" lang="zh-CN" altLang="en-US"/>
          </a:p>
        </p:txBody>
      </p:sp>
    </p:spTree>
    <p:extLst>
      <p:ext uri="{BB962C8B-B14F-4D97-AF65-F5344CB8AC3E}">
        <p14:creationId xmlns:p14="http://schemas.microsoft.com/office/powerpoint/2010/main" val="114679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基于这样的思考和结构化数据设计理念，博达推出主页平台产品，一个平台即可满足学术资源网、教师主页、课题组主页、实验室主页的建设。</a:t>
            </a:r>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18</a:t>
            </a:fld>
            <a:endParaRPr kumimoji="1" lang="zh-CN" altLang="en-US"/>
          </a:p>
        </p:txBody>
      </p:sp>
    </p:spTree>
    <p:extLst>
      <p:ext uri="{BB962C8B-B14F-4D97-AF65-F5344CB8AC3E}">
        <p14:creationId xmlns:p14="http://schemas.microsoft.com/office/powerpoint/2010/main" val="65939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3</a:t>
            </a:fld>
            <a:endParaRPr kumimoji="1" lang="zh-CN" altLang="en-US"/>
          </a:p>
        </p:txBody>
      </p:sp>
    </p:spTree>
    <p:extLst>
      <p:ext uri="{BB962C8B-B14F-4D97-AF65-F5344CB8AC3E}">
        <p14:creationId xmlns:p14="http://schemas.microsoft.com/office/powerpoint/2010/main" val="128100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我们通过一些学校会议开展的现状进行一些调研，调研结果为基本上均停留在传统的运作模式</a:t>
            </a:r>
            <a:br>
              <a:rPr kumimoji="1" lang="en-US" altLang="zh-CN" dirty="0"/>
            </a:br>
            <a:r>
              <a:rPr kumimoji="1" lang="zh-CN" altLang="en-US" dirty="0"/>
              <a:t>当前展示的就是学校需要开展一场学术会议的主要流程和步骤</a:t>
            </a:r>
            <a:br>
              <a:rPr kumimoji="1" lang="en-US" altLang="zh-CN" dirty="0"/>
            </a:br>
            <a:r>
              <a:rPr kumimoji="1" lang="en-US" altLang="zh-CN" dirty="0"/>
              <a:t>1.</a:t>
            </a:r>
            <a:r>
              <a:rPr kumimoji="1" lang="zh-CN" altLang="en-US" dirty="0"/>
              <a:t>组织者制作海报、线下审核，</a:t>
            </a:r>
            <a:r>
              <a:rPr kumimoji="1" lang="en-US" altLang="zh-CN" dirty="0"/>
              <a:t>2</a:t>
            </a:r>
            <a:r>
              <a:rPr kumimoji="1" lang="zh-CN" altLang="en-US" dirty="0"/>
              <a:t>进行会议渠道发布</a:t>
            </a:r>
            <a:br>
              <a:rPr kumimoji="1" lang="en-US" altLang="zh-CN" dirty="0"/>
            </a:br>
            <a:r>
              <a:rPr kumimoji="1" lang="en-US" altLang="zh-CN" dirty="0"/>
              <a:t>2.</a:t>
            </a:r>
            <a:r>
              <a:rPr kumimoji="1" lang="zh-CN" altLang="en-US" dirty="0"/>
              <a:t>参与者获取信息散，被动获取、匹配度低，且后续无法回听</a:t>
            </a:r>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5</a:t>
            </a:fld>
            <a:endParaRPr kumimoji="1" lang="zh-CN" altLang="en-US"/>
          </a:p>
        </p:txBody>
      </p:sp>
    </p:spTree>
    <p:extLst>
      <p:ext uri="{BB962C8B-B14F-4D97-AF65-F5344CB8AC3E}">
        <p14:creationId xmlns:p14="http://schemas.microsoft.com/office/powerpoint/2010/main" val="139729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基于目前的运作现状，我们认为核心在于学术会议分散、信息封闭、交流面窄，从而给管理者、组织者、参与者带来很多问题，具体为</a:t>
            </a:r>
            <a:br>
              <a:rPr kumimoji="1" lang="en-US" altLang="zh-CN" dirty="0"/>
            </a:br>
            <a:r>
              <a:rPr kumimoji="1" lang="en-US" altLang="zh-CN" dirty="0"/>
              <a:t>1.</a:t>
            </a:r>
            <a:r>
              <a:rPr kumimoji="1" lang="zh-CN" altLang="en-US" dirty="0"/>
              <a:t>对管理者</a:t>
            </a:r>
            <a:endParaRPr kumimoji="1" lang="en-US" altLang="zh-CN" dirty="0"/>
          </a:p>
          <a:p>
            <a:r>
              <a:rPr kumimoji="1" lang="en-US" altLang="zh-CN" dirty="0"/>
              <a:t>2.</a:t>
            </a:r>
            <a:r>
              <a:rPr kumimoji="1" lang="zh-CN" altLang="en-US" dirty="0"/>
              <a:t>对组织者</a:t>
            </a:r>
            <a:endParaRPr kumimoji="1" lang="en-US" altLang="zh-CN" dirty="0"/>
          </a:p>
          <a:p>
            <a:r>
              <a:rPr kumimoji="1" lang="en-US" altLang="zh-CN" dirty="0"/>
              <a:t>3.</a:t>
            </a:r>
            <a:r>
              <a:rPr kumimoji="1" lang="zh-CN" altLang="en-US" dirty="0"/>
              <a:t>对参与者</a:t>
            </a:r>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6</a:t>
            </a:fld>
            <a:endParaRPr kumimoji="1" lang="zh-CN" altLang="en-US"/>
          </a:p>
        </p:txBody>
      </p:sp>
    </p:spTree>
    <p:extLst>
      <p:ext uri="{BB962C8B-B14F-4D97-AF65-F5344CB8AC3E}">
        <p14:creationId xmlns:p14="http://schemas.microsoft.com/office/powerpoint/2010/main" val="190785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面对以上问题，来看学校期望的建设目标</a:t>
            </a:r>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7</a:t>
            </a:fld>
            <a:endParaRPr kumimoji="1" lang="zh-CN" altLang="en-US"/>
          </a:p>
        </p:txBody>
      </p:sp>
    </p:spTree>
    <p:extLst>
      <p:ext uri="{BB962C8B-B14F-4D97-AF65-F5344CB8AC3E}">
        <p14:creationId xmlns:p14="http://schemas.microsoft.com/office/powerpoint/2010/main" val="28180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a:t>
            </a:r>
            <a:r>
              <a:rPr kumimoji="1" lang="zh-CN" altLang="en-US"/>
              <a:t>任务学术资源网的建设的</a:t>
            </a:r>
            <a:r>
              <a:rPr kumimoji="1" lang="zh-CN" altLang="en-US" dirty="0"/>
              <a:t>愿景和目标就是：让学术交流简单高效</a:t>
            </a:r>
            <a:endParaRPr kumimoji="1" lang="en-US" altLang="zh-CN" dirty="0"/>
          </a:p>
          <a:p>
            <a:r>
              <a:rPr kumimoji="1" lang="zh-CN" altLang="en-US" dirty="0"/>
              <a:t>为达成这一目标，我们的思考是：结合高效学术资源优势</a:t>
            </a:r>
            <a:r>
              <a:rPr kumimoji="1" lang="en-US" altLang="zh-CN" dirty="0"/>
              <a:t>……</a:t>
            </a:r>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8</a:t>
            </a:fld>
            <a:endParaRPr kumimoji="1" lang="zh-CN" altLang="en-US"/>
          </a:p>
        </p:txBody>
      </p:sp>
    </p:spTree>
    <p:extLst>
      <p:ext uri="{BB962C8B-B14F-4D97-AF65-F5344CB8AC3E}">
        <p14:creationId xmlns:p14="http://schemas.microsoft.com/office/powerpoint/2010/main" val="194151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具体点来讲，就是通过搭建学术资源网，进行学术会议资源的整合与共享，从而助力学术交流简单高效！</a:t>
            </a:r>
            <a:endParaRPr kumimoji="1" lang="en-US" altLang="zh-CN" dirty="0"/>
          </a:p>
          <a:p>
            <a:r>
              <a:rPr kumimoji="1" lang="zh-CN" altLang="en-US" dirty="0"/>
              <a:t>建设学术资源网后</a:t>
            </a:r>
            <a:endParaRPr kumimoji="1" lang="en-US" altLang="zh-CN" dirty="0"/>
          </a:p>
          <a:p>
            <a:r>
              <a:rPr kumimoji="1" lang="en-US" altLang="zh-CN" dirty="0"/>
              <a:t>1.</a:t>
            </a:r>
            <a:r>
              <a:rPr kumimoji="1" lang="zh-CN" altLang="en-US" dirty="0"/>
              <a:t>活动发布前</a:t>
            </a:r>
            <a:r>
              <a:rPr kumimoji="1" lang="en-US" altLang="zh-CN" dirty="0"/>
              <a:t>——</a:t>
            </a:r>
          </a:p>
          <a:p>
            <a:r>
              <a:rPr kumimoji="1" lang="en-US" altLang="zh-CN" dirty="0"/>
              <a:t>2.</a:t>
            </a:r>
            <a:r>
              <a:rPr kumimoji="1" lang="zh-CN" altLang="en-US" dirty="0"/>
              <a:t>活动中</a:t>
            </a:r>
            <a:r>
              <a:rPr kumimoji="1" lang="en-US" altLang="zh-CN" dirty="0"/>
              <a:t>——</a:t>
            </a:r>
            <a:r>
              <a:rPr kumimoji="1" lang="zh-CN" altLang="en-US" dirty="0"/>
              <a:t>参与者通过订阅和获取，</a:t>
            </a:r>
            <a:endParaRPr kumimoji="1" lang="en-US" altLang="zh-CN" dirty="0"/>
          </a:p>
          <a:p>
            <a:r>
              <a:rPr kumimoji="1" lang="en-US" altLang="zh-CN" dirty="0"/>
              <a:t>3.</a:t>
            </a:r>
            <a:r>
              <a:rPr kumimoji="1" lang="zh-CN" altLang="en-US" dirty="0"/>
              <a:t>活动后</a:t>
            </a:r>
            <a:r>
              <a:rPr kumimoji="1" lang="en-US" altLang="zh-CN" dirty="0"/>
              <a:t>——</a:t>
            </a:r>
            <a:r>
              <a:rPr kumimoji="1" lang="zh-CN" altLang="en-US" dirty="0"/>
              <a:t>通过</a:t>
            </a:r>
            <a:endParaRPr kumimoji="1" lang="en-US" altLang="zh-CN"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9</a:t>
            </a:fld>
            <a:endParaRPr kumimoji="1" lang="zh-CN" altLang="en-US"/>
          </a:p>
        </p:txBody>
      </p:sp>
    </p:spTree>
    <p:extLst>
      <p:ext uri="{BB962C8B-B14F-4D97-AF65-F5344CB8AC3E}">
        <p14:creationId xmlns:p14="http://schemas.microsoft.com/office/powerpoint/2010/main" val="89051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11</a:t>
            </a:fld>
            <a:endParaRPr kumimoji="1" lang="zh-CN" altLang="en-US"/>
          </a:p>
        </p:txBody>
      </p:sp>
    </p:spTree>
    <p:extLst>
      <p:ext uri="{BB962C8B-B14F-4D97-AF65-F5344CB8AC3E}">
        <p14:creationId xmlns:p14="http://schemas.microsoft.com/office/powerpoint/2010/main" val="205636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a:t>
            </a:r>
            <a:r>
              <a:rPr kumimoji="1" lang="zh-CN" altLang="en-US" dirty="0"/>
              <a:t>检索条件</a:t>
            </a:r>
            <a:endParaRPr kumimoji="1" lang="en-US" altLang="zh-CN" dirty="0"/>
          </a:p>
          <a:p>
            <a:r>
              <a:rPr kumimoji="1" lang="en-US" altLang="zh-CN" dirty="0"/>
              <a:t>2.</a:t>
            </a:r>
            <a:r>
              <a:rPr kumimoji="1" lang="zh-CN" altLang="en-US" dirty="0"/>
              <a:t>消息通知（订阅）</a:t>
            </a:r>
            <a:endParaRPr kumimoji="1"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a:t>3.</a:t>
            </a:r>
            <a:r>
              <a:rPr kumimoji="1" lang="zh-CN" altLang="en-US" dirty="0"/>
              <a:t>结构化数据有利于数据的互联互通，进行数据重复利用，这块后边会进行详细讲述</a:t>
            </a:r>
          </a:p>
          <a:p>
            <a:endParaRPr kumimoji="1" lang="zh-CN" altLang="en-US" dirty="0"/>
          </a:p>
        </p:txBody>
      </p:sp>
      <p:sp>
        <p:nvSpPr>
          <p:cNvPr id="4" name="幻灯片编号占位符 3"/>
          <p:cNvSpPr>
            <a:spLocks noGrp="1"/>
          </p:cNvSpPr>
          <p:nvPr>
            <p:ph type="sldNum" sz="quarter" idx="10"/>
          </p:nvPr>
        </p:nvSpPr>
        <p:spPr/>
        <p:txBody>
          <a:bodyPr/>
          <a:lstStyle/>
          <a:p>
            <a:fld id="{6DAF9B21-B30E-F54B-B45C-8E302DFEF8FB}" type="slidenum">
              <a:rPr kumimoji="1" lang="zh-CN" altLang="en-US" smtClean="0"/>
              <a:t>12</a:t>
            </a:fld>
            <a:endParaRPr kumimoji="1" lang="zh-CN" altLang="en-US"/>
          </a:p>
        </p:txBody>
      </p:sp>
    </p:spTree>
    <p:extLst>
      <p:ext uri="{BB962C8B-B14F-4D97-AF65-F5344CB8AC3E}">
        <p14:creationId xmlns:p14="http://schemas.microsoft.com/office/powerpoint/2010/main" val="136286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9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统一管控">
    <p:spTree>
      <p:nvGrpSpPr>
        <p:cNvPr id="1" name=""/>
        <p:cNvGrpSpPr/>
        <p:nvPr/>
      </p:nvGrpSpPr>
      <p:grpSpPr>
        <a:xfrm>
          <a:off x="0" y="0"/>
          <a:ext cx="0" cy="0"/>
          <a:chOff x="0" y="0"/>
          <a:chExt cx="0" cy="0"/>
        </a:xfrm>
      </p:grpSpPr>
      <p:sp>
        <p:nvSpPr>
          <p:cNvPr id="11" name="任意形状 10"/>
          <p:cNvSpPr/>
          <p:nvPr userDrawn="1"/>
        </p:nvSpPr>
        <p:spPr>
          <a:xfrm>
            <a:off x="0" y="188640"/>
            <a:ext cx="2082528" cy="460375"/>
          </a:xfrm>
          <a:custGeom>
            <a:avLst/>
            <a:gdLst>
              <a:gd name="connsiteX0" fmla="*/ 0 w 2082528"/>
              <a:gd name="connsiteY0" fmla="*/ 0 h 460375"/>
              <a:gd name="connsiteX1" fmla="*/ 1703512 w 2082528"/>
              <a:gd name="connsiteY1" fmla="*/ 0 h 460375"/>
              <a:gd name="connsiteX2" fmla="*/ 1703512 w 2082528"/>
              <a:gd name="connsiteY2" fmla="*/ 5720 h 460375"/>
              <a:gd name="connsiteX3" fmla="*/ 2082528 w 2082528"/>
              <a:gd name="connsiteY3" fmla="*/ 460375 h 460375"/>
              <a:gd name="connsiteX4" fmla="*/ 1703512 w 2082528"/>
              <a:gd name="connsiteY4" fmla="*/ 460375 h 460375"/>
              <a:gd name="connsiteX5" fmla="*/ 1563168 w 2082528"/>
              <a:gd name="connsiteY5" fmla="*/ 460375 h 460375"/>
              <a:gd name="connsiteX6" fmla="*/ 0 w 2082528"/>
              <a:gd name="connsiteY6" fmla="*/ 460375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528" h="460375">
                <a:moveTo>
                  <a:pt x="0" y="0"/>
                </a:moveTo>
                <a:lnTo>
                  <a:pt x="1703512" y="0"/>
                </a:lnTo>
                <a:lnTo>
                  <a:pt x="1703512" y="5720"/>
                </a:lnTo>
                <a:lnTo>
                  <a:pt x="2082528" y="460375"/>
                </a:lnTo>
                <a:lnTo>
                  <a:pt x="1703512" y="460375"/>
                </a:lnTo>
                <a:lnTo>
                  <a:pt x="1563168" y="460375"/>
                </a:lnTo>
                <a:lnTo>
                  <a:pt x="0" y="46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9"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0"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
        <p:nvSpPr>
          <p:cNvPr id="13" name="标题 12"/>
          <p:cNvSpPr>
            <a:spLocks noGrp="1"/>
          </p:cNvSpPr>
          <p:nvPr>
            <p:ph type="title"/>
          </p:nvPr>
        </p:nvSpPr>
        <p:spPr>
          <a:xfrm>
            <a:off x="2072217" y="188640"/>
            <a:ext cx="5384800" cy="460375"/>
          </a:xfrm>
        </p:spPr>
        <p:txBody>
          <a:bodyPr>
            <a:noAutofit/>
          </a:bodyPr>
          <a:lstStyle>
            <a:lvl1pPr>
              <a:defRPr sz="3200">
                <a:latin typeface="Microsoft YaHei" charset="-122"/>
                <a:ea typeface="Microsoft YaHei" charset="-122"/>
                <a:cs typeface="Microsoft YaHei" charset="-122"/>
              </a:defRPr>
            </a:lvl1pPr>
          </a:lstStyle>
          <a:p>
            <a:r>
              <a:rPr kumimoji="1" lang="zh-CN" altLang="en-US" dirty="0"/>
              <a:t>单击此处编辑母版标题样式</a:t>
            </a:r>
          </a:p>
        </p:txBody>
      </p:sp>
      <p:sp>
        <p:nvSpPr>
          <p:cNvPr id="14" name="标题 12"/>
          <p:cNvSpPr txBox="1">
            <a:spLocks/>
          </p:cNvSpPr>
          <p:nvPr userDrawn="1"/>
        </p:nvSpPr>
        <p:spPr>
          <a:xfrm>
            <a:off x="119336" y="176313"/>
            <a:ext cx="15121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5" name="标题 12"/>
          <p:cNvSpPr txBox="1">
            <a:spLocks/>
          </p:cNvSpPr>
          <p:nvPr userDrawn="1"/>
        </p:nvSpPr>
        <p:spPr>
          <a:xfrm>
            <a:off x="151136" y="188962"/>
            <a:ext cx="14803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6" name="标题 12"/>
          <p:cNvSpPr txBox="1">
            <a:spLocks/>
          </p:cNvSpPr>
          <p:nvPr userDrawn="1"/>
        </p:nvSpPr>
        <p:spPr>
          <a:xfrm>
            <a:off x="151136" y="188961"/>
            <a:ext cx="5384800"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r>
              <a:rPr kumimoji="1" lang="zh-CN" altLang="en-US" dirty="0">
                <a:solidFill>
                  <a:schemeClr val="bg1"/>
                </a:solidFill>
              </a:rPr>
              <a:t>统一管控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统一宣传">
    <p:spTree>
      <p:nvGrpSpPr>
        <p:cNvPr id="1" name=""/>
        <p:cNvGrpSpPr/>
        <p:nvPr/>
      </p:nvGrpSpPr>
      <p:grpSpPr>
        <a:xfrm>
          <a:off x="0" y="0"/>
          <a:ext cx="0" cy="0"/>
          <a:chOff x="0" y="0"/>
          <a:chExt cx="0" cy="0"/>
        </a:xfrm>
      </p:grpSpPr>
      <p:sp>
        <p:nvSpPr>
          <p:cNvPr id="11" name="任意形状 10"/>
          <p:cNvSpPr/>
          <p:nvPr userDrawn="1"/>
        </p:nvSpPr>
        <p:spPr>
          <a:xfrm>
            <a:off x="0" y="188640"/>
            <a:ext cx="2082528" cy="460375"/>
          </a:xfrm>
          <a:custGeom>
            <a:avLst/>
            <a:gdLst>
              <a:gd name="connsiteX0" fmla="*/ 0 w 2082528"/>
              <a:gd name="connsiteY0" fmla="*/ 0 h 460375"/>
              <a:gd name="connsiteX1" fmla="*/ 1703512 w 2082528"/>
              <a:gd name="connsiteY1" fmla="*/ 0 h 460375"/>
              <a:gd name="connsiteX2" fmla="*/ 1703512 w 2082528"/>
              <a:gd name="connsiteY2" fmla="*/ 5720 h 460375"/>
              <a:gd name="connsiteX3" fmla="*/ 2082528 w 2082528"/>
              <a:gd name="connsiteY3" fmla="*/ 460375 h 460375"/>
              <a:gd name="connsiteX4" fmla="*/ 1703512 w 2082528"/>
              <a:gd name="connsiteY4" fmla="*/ 460375 h 460375"/>
              <a:gd name="connsiteX5" fmla="*/ 1563168 w 2082528"/>
              <a:gd name="connsiteY5" fmla="*/ 460375 h 460375"/>
              <a:gd name="connsiteX6" fmla="*/ 0 w 2082528"/>
              <a:gd name="connsiteY6" fmla="*/ 460375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528" h="460375">
                <a:moveTo>
                  <a:pt x="0" y="0"/>
                </a:moveTo>
                <a:lnTo>
                  <a:pt x="1703512" y="0"/>
                </a:lnTo>
                <a:lnTo>
                  <a:pt x="1703512" y="5720"/>
                </a:lnTo>
                <a:lnTo>
                  <a:pt x="2082528" y="460375"/>
                </a:lnTo>
                <a:lnTo>
                  <a:pt x="1703512" y="460375"/>
                </a:lnTo>
                <a:lnTo>
                  <a:pt x="1563168" y="460375"/>
                </a:lnTo>
                <a:lnTo>
                  <a:pt x="0" y="46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9"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0"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
        <p:nvSpPr>
          <p:cNvPr id="13" name="标题 12"/>
          <p:cNvSpPr>
            <a:spLocks noGrp="1"/>
          </p:cNvSpPr>
          <p:nvPr>
            <p:ph type="title"/>
          </p:nvPr>
        </p:nvSpPr>
        <p:spPr>
          <a:xfrm>
            <a:off x="2082528" y="188640"/>
            <a:ext cx="5384800" cy="460375"/>
          </a:xfrm>
        </p:spPr>
        <p:txBody>
          <a:bodyPr>
            <a:noAutofit/>
          </a:bodyPr>
          <a:lstStyle>
            <a:lvl1pPr>
              <a:defRPr sz="3200">
                <a:latin typeface="Microsoft YaHei" charset="-122"/>
                <a:ea typeface="Microsoft YaHei" charset="-122"/>
                <a:cs typeface="Microsoft YaHei" charset="-122"/>
              </a:defRPr>
            </a:lvl1pPr>
          </a:lstStyle>
          <a:p>
            <a:r>
              <a:rPr kumimoji="1" lang="zh-CN" altLang="en-US" dirty="0"/>
              <a:t>单击此处编辑母版标题样式</a:t>
            </a:r>
          </a:p>
        </p:txBody>
      </p:sp>
      <p:sp>
        <p:nvSpPr>
          <p:cNvPr id="14" name="标题 12"/>
          <p:cNvSpPr txBox="1">
            <a:spLocks/>
          </p:cNvSpPr>
          <p:nvPr userDrawn="1"/>
        </p:nvSpPr>
        <p:spPr>
          <a:xfrm>
            <a:off x="119336" y="176313"/>
            <a:ext cx="15121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5" name="标题 12"/>
          <p:cNvSpPr txBox="1">
            <a:spLocks/>
          </p:cNvSpPr>
          <p:nvPr userDrawn="1"/>
        </p:nvSpPr>
        <p:spPr>
          <a:xfrm>
            <a:off x="151136" y="188962"/>
            <a:ext cx="14803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6" name="标题 12"/>
          <p:cNvSpPr txBox="1">
            <a:spLocks/>
          </p:cNvSpPr>
          <p:nvPr userDrawn="1"/>
        </p:nvSpPr>
        <p:spPr>
          <a:xfrm>
            <a:off x="151136" y="188961"/>
            <a:ext cx="5384800"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r>
              <a:rPr kumimoji="1" lang="zh-CN" altLang="en-US" dirty="0">
                <a:solidFill>
                  <a:schemeClr val="bg1"/>
                </a:solidFill>
              </a:rPr>
              <a:t>统一宣传</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统一服务">
    <p:spTree>
      <p:nvGrpSpPr>
        <p:cNvPr id="1" name=""/>
        <p:cNvGrpSpPr/>
        <p:nvPr/>
      </p:nvGrpSpPr>
      <p:grpSpPr>
        <a:xfrm>
          <a:off x="0" y="0"/>
          <a:ext cx="0" cy="0"/>
          <a:chOff x="0" y="0"/>
          <a:chExt cx="0" cy="0"/>
        </a:xfrm>
      </p:grpSpPr>
      <p:sp>
        <p:nvSpPr>
          <p:cNvPr id="11" name="任意形状 10"/>
          <p:cNvSpPr/>
          <p:nvPr userDrawn="1"/>
        </p:nvSpPr>
        <p:spPr>
          <a:xfrm>
            <a:off x="0" y="188640"/>
            <a:ext cx="2082528" cy="460375"/>
          </a:xfrm>
          <a:custGeom>
            <a:avLst/>
            <a:gdLst>
              <a:gd name="connsiteX0" fmla="*/ 0 w 2082528"/>
              <a:gd name="connsiteY0" fmla="*/ 0 h 460375"/>
              <a:gd name="connsiteX1" fmla="*/ 1703512 w 2082528"/>
              <a:gd name="connsiteY1" fmla="*/ 0 h 460375"/>
              <a:gd name="connsiteX2" fmla="*/ 1703512 w 2082528"/>
              <a:gd name="connsiteY2" fmla="*/ 5720 h 460375"/>
              <a:gd name="connsiteX3" fmla="*/ 2082528 w 2082528"/>
              <a:gd name="connsiteY3" fmla="*/ 460375 h 460375"/>
              <a:gd name="connsiteX4" fmla="*/ 1703512 w 2082528"/>
              <a:gd name="connsiteY4" fmla="*/ 460375 h 460375"/>
              <a:gd name="connsiteX5" fmla="*/ 1563168 w 2082528"/>
              <a:gd name="connsiteY5" fmla="*/ 460375 h 460375"/>
              <a:gd name="connsiteX6" fmla="*/ 0 w 2082528"/>
              <a:gd name="connsiteY6" fmla="*/ 460375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528" h="460375">
                <a:moveTo>
                  <a:pt x="0" y="0"/>
                </a:moveTo>
                <a:lnTo>
                  <a:pt x="1703512" y="0"/>
                </a:lnTo>
                <a:lnTo>
                  <a:pt x="1703512" y="5720"/>
                </a:lnTo>
                <a:lnTo>
                  <a:pt x="2082528" y="460375"/>
                </a:lnTo>
                <a:lnTo>
                  <a:pt x="1703512" y="460375"/>
                </a:lnTo>
                <a:lnTo>
                  <a:pt x="1563168" y="460375"/>
                </a:lnTo>
                <a:lnTo>
                  <a:pt x="0" y="46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9"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0"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
        <p:nvSpPr>
          <p:cNvPr id="13" name="标题 12"/>
          <p:cNvSpPr>
            <a:spLocks noGrp="1"/>
          </p:cNvSpPr>
          <p:nvPr>
            <p:ph type="title"/>
          </p:nvPr>
        </p:nvSpPr>
        <p:spPr>
          <a:xfrm>
            <a:off x="2082528" y="201612"/>
            <a:ext cx="5384800" cy="460375"/>
          </a:xfrm>
        </p:spPr>
        <p:txBody>
          <a:bodyPr>
            <a:noAutofit/>
          </a:bodyPr>
          <a:lstStyle>
            <a:lvl1pPr>
              <a:defRPr sz="3200">
                <a:latin typeface="Microsoft YaHei" charset="-122"/>
                <a:ea typeface="Microsoft YaHei" charset="-122"/>
                <a:cs typeface="Microsoft YaHei" charset="-122"/>
              </a:defRPr>
            </a:lvl1pPr>
          </a:lstStyle>
          <a:p>
            <a:r>
              <a:rPr kumimoji="1" lang="zh-CN" altLang="en-US" dirty="0"/>
              <a:t>单击此处编辑母版标题样式</a:t>
            </a:r>
          </a:p>
        </p:txBody>
      </p:sp>
      <p:sp>
        <p:nvSpPr>
          <p:cNvPr id="14" name="标题 12"/>
          <p:cNvSpPr txBox="1">
            <a:spLocks/>
          </p:cNvSpPr>
          <p:nvPr userDrawn="1"/>
        </p:nvSpPr>
        <p:spPr>
          <a:xfrm>
            <a:off x="119336" y="176313"/>
            <a:ext cx="15121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5" name="标题 12"/>
          <p:cNvSpPr txBox="1">
            <a:spLocks/>
          </p:cNvSpPr>
          <p:nvPr userDrawn="1"/>
        </p:nvSpPr>
        <p:spPr>
          <a:xfrm>
            <a:off x="151136" y="188962"/>
            <a:ext cx="14803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6" name="标题 12"/>
          <p:cNvSpPr txBox="1">
            <a:spLocks/>
          </p:cNvSpPr>
          <p:nvPr userDrawn="1"/>
        </p:nvSpPr>
        <p:spPr>
          <a:xfrm>
            <a:off x="151136" y="201612"/>
            <a:ext cx="5384800"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r>
              <a:rPr kumimoji="1" lang="zh-CN" altLang="en-US" dirty="0">
                <a:solidFill>
                  <a:schemeClr val="bg1"/>
                </a:solidFill>
              </a:rPr>
              <a:t>统一服务</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1F85FD6-9C08-D948-8D9F-DB5162F252E5}" type="datetimeFigureOut">
              <a:rPr kumimoji="1" lang="zh-CN" altLang="en-US" smtClean="0"/>
              <a:t>2020/8/6 Thursday</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D29AB0CB-24D6-6F4F-9A70-5D0A4B14B2B5}" type="slidenum">
              <a:rPr kumimoji="1" lang="zh-CN" altLang="en-US" smtClean="0"/>
              <a:t>‹#›</a:t>
            </a:fld>
            <a:endParaRPr kumimoji="1" lang="zh-CN" altLang="en-US"/>
          </a:p>
        </p:txBody>
      </p:sp>
    </p:spTree>
    <p:extLst>
      <p:ext uri="{BB962C8B-B14F-4D97-AF65-F5344CB8AC3E}">
        <p14:creationId xmlns:p14="http://schemas.microsoft.com/office/powerpoint/2010/main" val="95745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11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a:effectLst>
            <a:glow>
              <a:schemeClr val="accent1"/>
            </a:glow>
          </a:effectLst>
        </p:spPr>
      </p:pic>
      <p:sp>
        <p:nvSpPr>
          <p:cNvPr id="13" name="矩形 12"/>
          <p:cNvSpPr/>
          <p:nvPr userDrawn="1"/>
        </p:nvSpPr>
        <p:spPr>
          <a:xfrm>
            <a:off x="0" y="0"/>
            <a:ext cx="12192000" cy="6858000"/>
          </a:xfrm>
          <a:prstGeom prst="rect">
            <a:avLst/>
          </a:prstGeom>
          <a:solidFill>
            <a:schemeClr val="dk1">
              <a:alpha val="2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4" name="矩形 13"/>
          <p:cNvSpPr/>
          <p:nvPr userDrawn="1"/>
        </p:nvSpPr>
        <p:spPr>
          <a:xfrm>
            <a:off x="0" y="2374900"/>
            <a:ext cx="12192000" cy="23749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1" name="矩形 10"/>
          <p:cNvSpPr/>
          <p:nvPr userDrawn="1"/>
        </p:nvSpPr>
        <p:spPr>
          <a:xfrm>
            <a:off x="5753100" y="0"/>
            <a:ext cx="6438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5753100" cy="6858000"/>
          </a:xfrm>
          <a:prstGeom prst="rect">
            <a:avLst/>
          </a:prstGeom>
          <a:effectLst>
            <a:glow>
              <a:schemeClr val="accent1"/>
            </a:glow>
          </a:effectLst>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72464" y="260648"/>
            <a:ext cx="1663200" cy="403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平行四边形 2"/>
          <p:cNvSpPr/>
          <p:nvPr userDrawn="1"/>
        </p:nvSpPr>
        <p:spPr>
          <a:xfrm>
            <a:off x="2425700" y="4479773"/>
            <a:ext cx="3733800" cy="921936"/>
          </a:xfrm>
          <a:prstGeom prst="parallelogram">
            <a:avLst>
              <a:gd name="adj" fmla="val 31674"/>
            </a:avLst>
          </a:prstGeom>
          <a:solidFill>
            <a:srgbClr val="2C7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userDrawn="1"/>
        </p:nvPicPr>
        <p:blipFill rotWithShape="1">
          <a:blip r:embed="rId2" cstate="hqprint">
            <a:extLst>
              <a:ext uri="{28A0092B-C50C-407E-A947-70E740481C1C}">
                <a14:useLocalDpi xmlns:a14="http://schemas.microsoft.com/office/drawing/2010/main"/>
              </a:ext>
            </a:extLst>
          </a:blip>
          <a:srcRect l="-153"/>
          <a:stretch/>
        </p:blipFill>
        <p:spPr>
          <a:xfrm>
            <a:off x="0" y="0"/>
            <a:ext cx="12192000" cy="3523699"/>
          </a:xfrm>
          <a:prstGeom prst="rect">
            <a:avLst/>
          </a:prstGeom>
          <a:effectLst>
            <a:glow>
              <a:schemeClr val="accent1"/>
            </a:glow>
          </a:effectLst>
        </p:spPr>
      </p:pic>
      <p:pic>
        <p:nvPicPr>
          <p:cNvPr id="19" name="图片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 5"/>
          <p:cNvGrpSpPr/>
          <p:nvPr userDrawn="1"/>
        </p:nvGrpSpPr>
        <p:grpSpPr>
          <a:xfrm>
            <a:off x="2207568" y="2384884"/>
            <a:ext cx="2088232" cy="2088232"/>
            <a:chOff x="3899756" y="1232756"/>
            <a:chExt cx="4392488" cy="4392488"/>
          </a:xfrm>
        </p:grpSpPr>
        <p:sp>
          <p:nvSpPr>
            <p:cNvPr id="7" name="矩形 6"/>
            <p:cNvSpPr/>
            <p:nvPr/>
          </p:nvSpPr>
          <p:spPr>
            <a:xfrm>
              <a:off x="3899756" y="1232756"/>
              <a:ext cx="4392488" cy="4392488"/>
            </a:xfrm>
            <a:prstGeom prst="rect">
              <a:avLst/>
            </a:prstGeom>
            <a:solidFill>
              <a:schemeClr val="bg1"/>
            </a:solidFill>
            <a:ln>
              <a:solidFill>
                <a:srgbClr val="417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4097778" y="1430778"/>
              <a:ext cx="3996444" cy="3996444"/>
            </a:xfrm>
            <a:prstGeom prst="rect">
              <a:avLst/>
            </a:prstGeom>
            <a:solidFill>
              <a:srgbClr val="41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rot="2700000">
              <a:off x="4109857" y="1430778"/>
              <a:ext cx="3996444" cy="3996444"/>
            </a:xfrm>
            <a:prstGeom prst="rect">
              <a:avLst/>
            </a:prstGeom>
            <a:solidFill>
              <a:srgbClr val="41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pic>
        <p:nvPicPr>
          <p:cNvPr id="10" name="图片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grpSp>
        <p:nvGrpSpPr>
          <p:cNvPr id="11"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12"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3"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sp>
        <p:nvSpPr>
          <p:cNvPr id="14" name="标题 1"/>
          <p:cNvSpPr>
            <a:spLocks noGrp="1"/>
          </p:cNvSpPr>
          <p:nvPr>
            <p:ph type="title"/>
          </p:nvPr>
        </p:nvSpPr>
        <p:spPr>
          <a:xfrm>
            <a:off x="2301710" y="3029792"/>
            <a:ext cx="2240632" cy="798415"/>
          </a:xfrm>
        </p:spPr>
        <p:txBody>
          <a:bodyPr>
            <a:noAutofit/>
          </a:bodyPr>
          <a:lstStyle>
            <a:lvl1pPr>
              <a:defRPr sz="3600" b="1">
                <a:solidFill>
                  <a:schemeClr val="bg1"/>
                </a:solidFill>
                <a:latin typeface="+mn-ea"/>
                <a:ea typeface="+mn-ea"/>
                <a:cs typeface="SimHei" charset="-122"/>
              </a:defRPr>
            </a:lvl1pPr>
          </a:lstStyle>
          <a:p>
            <a:r>
              <a:rPr kumimoji="1" lang="zh-CN" altLang="en-US" dirty="0"/>
              <a:t>单击此处</a:t>
            </a:r>
          </a:p>
        </p:txBody>
      </p:sp>
      <p:sp>
        <p:nvSpPr>
          <p:cNvPr id="15" name="内容占位符 25"/>
          <p:cNvSpPr>
            <a:spLocks noGrp="1"/>
          </p:cNvSpPr>
          <p:nvPr>
            <p:ph sz="quarter" idx="10"/>
          </p:nvPr>
        </p:nvSpPr>
        <p:spPr>
          <a:xfrm>
            <a:off x="4877517" y="2909503"/>
            <a:ext cx="6055014" cy="1038994"/>
          </a:xfrm>
        </p:spPr>
        <p:txBody>
          <a:bodyPr>
            <a:noAutofit/>
          </a:bodyPr>
          <a:lstStyle>
            <a:lvl1pPr marL="0" indent="0">
              <a:buNone/>
              <a:defRPr sz="6600">
                <a:latin typeface="SimHei" charset="-122"/>
                <a:ea typeface="SimHei" charset="-122"/>
                <a:cs typeface="SimHei" charset="-122"/>
              </a:defRPr>
            </a:lvl1pPr>
          </a:lstStyle>
          <a:p>
            <a:pPr lvl="0"/>
            <a:r>
              <a:rPr kumimoji="1" lang="zh-CN" altLang="en-US" dirty="0"/>
              <a:t>单击此处编辑母</a:t>
            </a:r>
          </a:p>
        </p:txBody>
      </p:sp>
    </p:spTree>
    <p:extLst>
      <p:ext uri="{BB962C8B-B14F-4D97-AF65-F5344CB8AC3E}">
        <p14:creationId xmlns:p14="http://schemas.microsoft.com/office/powerpoint/2010/main" val="11760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8"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9"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0"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sp>
        <p:nvSpPr>
          <p:cNvPr id="11" name="三角形 10"/>
          <p:cNvSpPr/>
          <p:nvPr userDrawn="1"/>
        </p:nvSpPr>
        <p:spPr>
          <a:xfrm rot="5400000">
            <a:off x="-107616" y="203200"/>
            <a:ext cx="530352" cy="457200"/>
          </a:xfrm>
          <a:prstGeom prst="triangl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
        <p:nvSpPr>
          <p:cNvPr id="13" name="标题 12"/>
          <p:cNvSpPr>
            <a:spLocks noGrp="1"/>
          </p:cNvSpPr>
          <p:nvPr>
            <p:ph type="title"/>
          </p:nvPr>
        </p:nvSpPr>
        <p:spPr>
          <a:xfrm>
            <a:off x="407368" y="198501"/>
            <a:ext cx="5384800" cy="460375"/>
          </a:xfrm>
        </p:spPr>
        <p:txBody>
          <a:bodyPr>
            <a:noAutofit/>
          </a:bodyPr>
          <a:lstStyle>
            <a:lvl1pPr>
              <a:defRPr sz="3200">
                <a:latin typeface="Microsoft YaHei" charset="-122"/>
                <a:ea typeface="Microsoft YaHei" charset="-122"/>
                <a:cs typeface="Microsoft YaHei" charset="-122"/>
              </a:defRPr>
            </a:lvl1pPr>
          </a:lstStyle>
          <a:p>
            <a:r>
              <a:rPr kumimoji="1" lang="zh-CN" altLang="en-US" dirty="0"/>
              <a:t>单击此处编辑母版标题样式</a:t>
            </a:r>
          </a:p>
        </p:txBody>
      </p:sp>
    </p:spTree>
    <p:extLst>
      <p:ext uri="{BB962C8B-B14F-4D97-AF65-F5344CB8AC3E}">
        <p14:creationId xmlns:p14="http://schemas.microsoft.com/office/powerpoint/2010/main" val="152663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统一建设">
    <p:spTree>
      <p:nvGrpSpPr>
        <p:cNvPr id="1" name=""/>
        <p:cNvGrpSpPr/>
        <p:nvPr/>
      </p:nvGrpSpPr>
      <p:grpSpPr>
        <a:xfrm>
          <a:off x="0" y="0"/>
          <a:ext cx="0" cy="0"/>
          <a:chOff x="0" y="0"/>
          <a:chExt cx="0" cy="0"/>
        </a:xfrm>
      </p:grpSpPr>
      <p:sp>
        <p:nvSpPr>
          <p:cNvPr id="17" name="任意形状 16"/>
          <p:cNvSpPr/>
          <p:nvPr userDrawn="1"/>
        </p:nvSpPr>
        <p:spPr>
          <a:xfrm>
            <a:off x="0" y="188640"/>
            <a:ext cx="1847528" cy="460375"/>
          </a:xfrm>
          <a:custGeom>
            <a:avLst/>
            <a:gdLst>
              <a:gd name="connsiteX0" fmla="*/ 0 w 2082528"/>
              <a:gd name="connsiteY0" fmla="*/ 0 h 460375"/>
              <a:gd name="connsiteX1" fmla="*/ 1703512 w 2082528"/>
              <a:gd name="connsiteY1" fmla="*/ 0 h 460375"/>
              <a:gd name="connsiteX2" fmla="*/ 1703512 w 2082528"/>
              <a:gd name="connsiteY2" fmla="*/ 5720 h 460375"/>
              <a:gd name="connsiteX3" fmla="*/ 2082528 w 2082528"/>
              <a:gd name="connsiteY3" fmla="*/ 460375 h 460375"/>
              <a:gd name="connsiteX4" fmla="*/ 1703512 w 2082528"/>
              <a:gd name="connsiteY4" fmla="*/ 460375 h 460375"/>
              <a:gd name="connsiteX5" fmla="*/ 1563168 w 2082528"/>
              <a:gd name="connsiteY5" fmla="*/ 460375 h 460375"/>
              <a:gd name="connsiteX6" fmla="*/ 0 w 2082528"/>
              <a:gd name="connsiteY6" fmla="*/ 460375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528" h="460375">
                <a:moveTo>
                  <a:pt x="0" y="0"/>
                </a:moveTo>
                <a:lnTo>
                  <a:pt x="1703512" y="0"/>
                </a:lnTo>
                <a:lnTo>
                  <a:pt x="1703512" y="5720"/>
                </a:lnTo>
                <a:lnTo>
                  <a:pt x="2082528" y="460375"/>
                </a:lnTo>
                <a:lnTo>
                  <a:pt x="1703512" y="460375"/>
                </a:lnTo>
                <a:lnTo>
                  <a:pt x="1563168" y="460375"/>
                </a:lnTo>
                <a:lnTo>
                  <a:pt x="0" y="46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icrosoft YaHei" charset="-122"/>
              <a:ea typeface="Microsoft YaHei" charset="-122"/>
              <a:cs typeface="Microsoft YaHei" charset="-122"/>
            </a:endParaRPr>
          </a:p>
        </p:txBody>
      </p:sp>
      <p:grpSp>
        <p:nvGrpSpPr>
          <p:cNvPr id="8"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9"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0"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
        <p:nvSpPr>
          <p:cNvPr id="13" name="标题 12"/>
          <p:cNvSpPr>
            <a:spLocks noGrp="1"/>
          </p:cNvSpPr>
          <p:nvPr>
            <p:ph type="title"/>
          </p:nvPr>
        </p:nvSpPr>
        <p:spPr>
          <a:xfrm>
            <a:off x="1879328" y="188639"/>
            <a:ext cx="5384800" cy="460375"/>
          </a:xfrm>
        </p:spPr>
        <p:txBody>
          <a:bodyPr>
            <a:noAutofit/>
          </a:bodyPr>
          <a:lstStyle>
            <a:lvl1pPr>
              <a:defRPr sz="3200">
                <a:latin typeface="Microsoft YaHei" charset="-122"/>
                <a:ea typeface="Microsoft YaHei" charset="-122"/>
                <a:cs typeface="Microsoft YaHei" charset="-122"/>
              </a:defRPr>
            </a:lvl1pPr>
          </a:lstStyle>
          <a:p>
            <a:r>
              <a:rPr kumimoji="1" lang="zh-CN" altLang="en-US" dirty="0"/>
              <a:t>单击此处编辑母版标题样式</a:t>
            </a:r>
          </a:p>
        </p:txBody>
      </p:sp>
      <p:sp>
        <p:nvSpPr>
          <p:cNvPr id="14" name="标题 12"/>
          <p:cNvSpPr txBox="1">
            <a:spLocks/>
          </p:cNvSpPr>
          <p:nvPr userDrawn="1"/>
        </p:nvSpPr>
        <p:spPr>
          <a:xfrm>
            <a:off x="119336" y="232321"/>
            <a:ext cx="15121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5" name="标题 12"/>
          <p:cNvSpPr txBox="1">
            <a:spLocks/>
          </p:cNvSpPr>
          <p:nvPr userDrawn="1"/>
        </p:nvSpPr>
        <p:spPr>
          <a:xfrm>
            <a:off x="151136" y="232321"/>
            <a:ext cx="14803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6" name="标题 12"/>
          <p:cNvSpPr txBox="1">
            <a:spLocks/>
          </p:cNvSpPr>
          <p:nvPr userDrawn="1"/>
        </p:nvSpPr>
        <p:spPr>
          <a:xfrm>
            <a:off x="151136" y="188961"/>
            <a:ext cx="5384800"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r>
              <a:rPr kumimoji="1" lang="zh-CN" altLang="en-US" dirty="0">
                <a:solidFill>
                  <a:schemeClr val="bg1"/>
                </a:solidFill>
                <a:latin typeface="Microsoft YaHei" charset="-122"/>
                <a:ea typeface="Microsoft YaHei" charset="-122"/>
                <a:cs typeface="Microsoft YaHei" charset="-122"/>
              </a:rPr>
              <a:t>统一建设</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统一安全">
    <p:spTree>
      <p:nvGrpSpPr>
        <p:cNvPr id="1" name=""/>
        <p:cNvGrpSpPr/>
        <p:nvPr/>
      </p:nvGrpSpPr>
      <p:grpSpPr>
        <a:xfrm>
          <a:off x="0" y="0"/>
          <a:ext cx="0" cy="0"/>
          <a:chOff x="0" y="0"/>
          <a:chExt cx="0" cy="0"/>
        </a:xfrm>
      </p:grpSpPr>
      <p:sp>
        <p:nvSpPr>
          <p:cNvPr id="11" name="任意形状 10"/>
          <p:cNvSpPr/>
          <p:nvPr userDrawn="1"/>
        </p:nvSpPr>
        <p:spPr>
          <a:xfrm>
            <a:off x="0" y="188640"/>
            <a:ext cx="2082528" cy="460375"/>
          </a:xfrm>
          <a:custGeom>
            <a:avLst/>
            <a:gdLst>
              <a:gd name="connsiteX0" fmla="*/ 0 w 2082528"/>
              <a:gd name="connsiteY0" fmla="*/ 0 h 460375"/>
              <a:gd name="connsiteX1" fmla="*/ 1703512 w 2082528"/>
              <a:gd name="connsiteY1" fmla="*/ 0 h 460375"/>
              <a:gd name="connsiteX2" fmla="*/ 1703512 w 2082528"/>
              <a:gd name="connsiteY2" fmla="*/ 5720 h 460375"/>
              <a:gd name="connsiteX3" fmla="*/ 2082528 w 2082528"/>
              <a:gd name="connsiteY3" fmla="*/ 460375 h 460375"/>
              <a:gd name="connsiteX4" fmla="*/ 1703512 w 2082528"/>
              <a:gd name="connsiteY4" fmla="*/ 460375 h 460375"/>
              <a:gd name="connsiteX5" fmla="*/ 1563168 w 2082528"/>
              <a:gd name="connsiteY5" fmla="*/ 460375 h 460375"/>
              <a:gd name="connsiteX6" fmla="*/ 0 w 2082528"/>
              <a:gd name="connsiteY6" fmla="*/ 460375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528" h="460375">
                <a:moveTo>
                  <a:pt x="0" y="0"/>
                </a:moveTo>
                <a:lnTo>
                  <a:pt x="1703512" y="0"/>
                </a:lnTo>
                <a:lnTo>
                  <a:pt x="1703512" y="5720"/>
                </a:lnTo>
                <a:lnTo>
                  <a:pt x="2082528" y="460375"/>
                </a:lnTo>
                <a:lnTo>
                  <a:pt x="1703512" y="460375"/>
                </a:lnTo>
                <a:lnTo>
                  <a:pt x="1563168" y="460375"/>
                </a:lnTo>
                <a:lnTo>
                  <a:pt x="0" y="46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24">
            <a:extLst>
              <a:ext uri="{FF2B5EF4-FFF2-40B4-BE49-F238E27FC236}">
                <a16:creationId xmlns:a16="http://schemas.microsoft.com/office/drawing/2014/main" id="{75CCC9D6-3246-4EFF-90C0-7C6E500EE614}"/>
              </a:ext>
            </a:extLst>
          </p:cNvPr>
          <p:cNvGrpSpPr/>
          <p:nvPr userDrawn="1"/>
        </p:nvGrpSpPr>
        <p:grpSpPr>
          <a:xfrm flipH="1" flipV="1">
            <a:off x="9530308" y="5530224"/>
            <a:ext cx="3563888" cy="1327776"/>
            <a:chOff x="-900609" y="-1"/>
            <a:chExt cx="4465747" cy="1663776"/>
          </a:xfrm>
        </p:grpSpPr>
        <p:sp>
          <p:nvSpPr>
            <p:cNvPr id="9" name="任意多边形: 形状 25">
              <a:extLst>
                <a:ext uri="{FF2B5EF4-FFF2-40B4-BE49-F238E27FC236}">
                  <a16:creationId xmlns:a16="http://schemas.microsoft.com/office/drawing/2014/main" id="{EF22013A-AC33-418E-A600-D156A534DF7B}"/>
                </a:ext>
              </a:extLst>
            </p:cNvPr>
            <p:cNvSpPr/>
            <p:nvPr userDrawn="1">
              <p:custDataLst>
                <p:tags r:id="rId1"/>
              </p:custDataLst>
            </p:nvPr>
          </p:nvSpPr>
          <p:spPr bwMode="auto">
            <a:xfrm rot="10800000">
              <a:off x="10715" y="-1"/>
              <a:ext cx="1625909" cy="656204"/>
            </a:xfrm>
            <a:custGeom>
              <a:avLst/>
              <a:gdLst>
                <a:gd name="connsiteX0" fmla="*/ 391422 w 1625909"/>
                <a:gd name="connsiteY0" fmla="*/ 656204 h 656204"/>
                <a:gd name="connsiteX1" fmla="*/ 0 w 1625909"/>
                <a:gd name="connsiteY1" fmla="*/ 656204 h 656204"/>
                <a:gd name="connsiteX2" fmla="*/ 289783 w 1625909"/>
                <a:gd name="connsiteY2" fmla="*/ 575635 h 656204"/>
                <a:gd name="connsiteX3" fmla="*/ 1625909 w 1625909"/>
                <a:gd name="connsiteY3" fmla="*/ 0 h 656204"/>
                <a:gd name="connsiteX4" fmla="*/ 392495 w 1625909"/>
                <a:gd name="connsiteY4" fmla="*/ 655830 h 65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09" h="656204">
                  <a:moveTo>
                    <a:pt x="391422" y="656204"/>
                  </a:moveTo>
                  <a:lnTo>
                    <a:pt x="0" y="656204"/>
                  </a:lnTo>
                  <a:lnTo>
                    <a:pt x="289783" y="575635"/>
                  </a:lnTo>
                  <a:cubicBezTo>
                    <a:pt x="781998" y="421339"/>
                    <a:pt x="1231663" y="226974"/>
                    <a:pt x="1625909" y="0"/>
                  </a:cubicBezTo>
                  <a:cubicBezTo>
                    <a:pt x="1270535" y="254175"/>
                    <a:pt x="854827" y="475575"/>
                    <a:pt x="392495" y="655830"/>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sp>
          <p:nvSpPr>
            <p:cNvPr id="10" name="任意多边形: 形状 26">
              <a:extLst>
                <a:ext uri="{FF2B5EF4-FFF2-40B4-BE49-F238E27FC236}">
                  <a16:creationId xmlns:a16="http://schemas.microsoft.com/office/drawing/2014/main" id="{D26FDED9-0EC9-45C8-B7A2-98D619E50285}"/>
                </a:ext>
              </a:extLst>
            </p:cNvPr>
            <p:cNvSpPr/>
            <p:nvPr userDrawn="1">
              <p:custDataLst>
                <p:tags r:id="rId2"/>
              </p:custDataLst>
            </p:nvPr>
          </p:nvSpPr>
          <p:spPr bwMode="auto">
            <a:xfrm rot="10800000" flipH="1">
              <a:off x="-900609" y="-1"/>
              <a:ext cx="4465747" cy="1663776"/>
            </a:xfrm>
            <a:custGeom>
              <a:avLst/>
              <a:gdLst>
                <a:gd name="connsiteX0" fmla="*/ 2987098 w 4465747"/>
                <a:gd name="connsiteY0" fmla="*/ 1663776 h 1663776"/>
                <a:gd name="connsiteX1" fmla="*/ 4465747 w 4465747"/>
                <a:gd name="connsiteY1" fmla="*/ 1663776 h 1663776"/>
                <a:gd name="connsiteX2" fmla="*/ 4240097 w 4465747"/>
                <a:gd name="connsiteY2" fmla="*/ 1650431 h 1663776"/>
                <a:gd name="connsiteX3" fmla="*/ 0 w 4465747"/>
                <a:gd name="connsiteY3" fmla="*/ 0 h 1663776"/>
                <a:gd name="connsiteX4" fmla="*/ 2664757 w 4465747"/>
                <a:gd name="connsiteY4" fmla="*/ 1582008 h 16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747" h="1663776">
                  <a:moveTo>
                    <a:pt x="2987098" y="1663776"/>
                  </a:moveTo>
                  <a:lnTo>
                    <a:pt x="4465747" y="1663776"/>
                  </a:lnTo>
                  <a:lnTo>
                    <a:pt x="4240097" y="1650431"/>
                  </a:lnTo>
                  <a:cubicBezTo>
                    <a:pt x="2431033" y="1507397"/>
                    <a:pt x="885528" y="880247"/>
                    <a:pt x="0" y="0"/>
                  </a:cubicBezTo>
                  <a:cubicBezTo>
                    <a:pt x="564803" y="697866"/>
                    <a:pt x="1508188" y="1259168"/>
                    <a:pt x="2664757" y="1582008"/>
                  </a:cubicBezTo>
                  <a:close/>
                </a:path>
              </a:pathLst>
            </a:custGeom>
            <a:gradFill flip="none" rotWithShape="1">
              <a:gsLst>
                <a:gs pos="0">
                  <a:srgbClr val="0290D9"/>
                </a:gs>
                <a:gs pos="100000">
                  <a:srgbClr val="005EAE"/>
                </a:gs>
              </a:gsLst>
              <a:lin ang="2700000" scaled="1"/>
              <a:tileRect/>
            </a:gradFill>
            <a:ln>
              <a:noFill/>
            </a:ln>
          </p:spPr>
          <p:txBody>
            <a:bodyPr vert="horz" wrap="square" lIns="68580" tIns="34290" rIns="68580" bIns="34290" numCol="1" anchor="t" anchorCtr="0" compatLnSpc="1">
              <a:noAutofit/>
            </a:bodyPr>
            <a:lstStyle/>
            <a:p>
              <a:endParaRPr lang="zh-CN" altLang="en-US">
                <a:latin typeface="Arial"/>
                <a:ea typeface="微软雅黑"/>
                <a:sym typeface="Arial"/>
              </a:endParaRPr>
            </a:p>
          </p:txBody>
        </p:sp>
      </p:gr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23500" y="152401"/>
            <a:ext cx="1752600" cy="398631"/>
          </a:xfrm>
          <a:prstGeom prst="rect">
            <a:avLst/>
          </a:prstGeom>
        </p:spPr>
      </p:pic>
      <p:sp>
        <p:nvSpPr>
          <p:cNvPr id="13" name="标题 12"/>
          <p:cNvSpPr>
            <a:spLocks noGrp="1"/>
          </p:cNvSpPr>
          <p:nvPr>
            <p:ph type="title"/>
          </p:nvPr>
        </p:nvSpPr>
        <p:spPr>
          <a:xfrm>
            <a:off x="2082528" y="188640"/>
            <a:ext cx="5384800" cy="460375"/>
          </a:xfrm>
        </p:spPr>
        <p:txBody>
          <a:bodyPr>
            <a:noAutofit/>
          </a:bodyPr>
          <a:lstStyle>
            <a:lvl1pPr>
              <a:defRPr sz="3200">
                <a:latin typeface="Microsoft YaHei" charset="-122"/>
                <a:ea typeface="Microsoft YaHei" charset="-122"/>
                <a:cs typeface="Microsoft YaHei" charset="-122"/>
              </a:defRPr>
            </a:lvl1pPr>
          </a:lstStyle>
          <a:p>
            <a:r>
              <a:rPr kumimoji="1" lang="zh-CN" altLang="en-US" dirty="0"/>
              <a:t>单击此处编辑母版标题样式</a:t>
            </a:r>
          </a:p>
        </p:txBody>
      </p:sp>
      <p:sp>
        <p:nvSpPr>
          <p:cNvPr id="14" name="标题 12"/>
          <p:cNvSpPr txBox="1">
            <a:spLocks/>
          </p:cNvSpPr>
          <p:nvPr userDrawn="1"/>
        </p:nvSpPr>
        <p:spPr>
          <a:xfrm>
            <a:off x="119336" y="176313"/>
            <a:ext cx="15121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5" name="标题 12"/>
          <p:cNvSpPr txBox="1">
            <a:spLocks/>
          </p:cNvSpPr>
          <p:nvPr userDrawn="1"/>
        </p:nvSpPr>
        <p:spPr>
          <a:xfrm>
            <a:off x="151136" y="188962"/>
            <a:ext cx="1480368"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endParaRPr kumimoji="1" lang="zh-CN" altLang="en-US" dirty="0">
              <a:solidFill>
                <a:schemeClr val="bg1"/>
              </a:solidFill>
            </a:endParaRPr>
          </a:p>
        </p:txBody>
      </p:sp>
      <p:sp>
        <p:nvSpPr>
          <p:cNvPr id="16" name="标题 12"/>
          <p:cNvSpPr txBox="1">
            <a:spLocks/>
          </p:cNvSpPr>
          <p:nvPr userDrawn="1"/>
        </p:nvSpPr>
        <p:spPr>
          <a:xfrm>
            <a:off x="151136" y="188961"/>
            <a:ext cx="5384800" cy="460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SimHei" charset="-122"/>
                <a:ea typeface="SimHei" charset="-122"/>
                <a:cs typeface="SimHei" charset="-122"/>
              </a:defRPr>
            </a:lvl1pPr>
          </a:lstStyle>
          <a:p>
            <a:r>
              <a:rPr kumimoji="1" lang="zh-CN" altLang="en-US" dirty="0">
                <a:solidFill>
                  <a:schemeClr val="bg1"/>
                </a:solidFill>
              </a:rPr>
              <a:t>统一安全</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85FD6-9C08-D948-8D9F-DB5162F252E5}" type="datetimeFigureOut">
              <a:rPr kumimoji="1" lang="zh-CN" altLang="en-US" smtClean="0"/>
              <a:t>2020/8/6 Thursday</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AB0CB-24D6-6F4F-9A70-5D0A4B14B2B5}" type="slidenum">
              <a:rPr kumimoji="1" lang="zh-CN" altLang="en-US" smtClean="0"/>
              <a:t>‹#›</a:t>
            </a:fld>
            <a:endParaRPr kumimoji="1" lang="zh-CN" altLang="en-US"/>
          </a:p>
        </p:txBody>
      </p:sp>
    </p:spTree>
    <p:extLst>
      <p:ext uri="{BB962C8B-B14F-4D97-AF65-F5344CB8AC3E}">
        <p14:creationId xmlns:p14="http://schemas.microsoft.com/office/powerpoint/2010/main" val="160120014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7" r:id="rId4"/>
    <p:sldLayoutId id="2147483656" r:id="rId5"/>
    <p:sldLayoutId id="2147483665" r:id="rId6"/>
    <p:sldLayoutId id="2147483650" r:id="rId7"/>
    <p:sldLayoutId id="2147483660" r:id="rId8"/>
    <p:sldLayoutId id="2147483661" r:id="rId9"/>
    <p:sldLayoutId id="2147483662" r:id="rId10"/>
    <p:sldLayoutId id="2147483663" r:id="rId11"/>
    <p:sldLayoutId id="2147483664"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DB15763-FF69-485F-9605-51EAF93F6EDC}"/>
              </a:ext>
            </a:extLst>
          </p:cNvPr>
          <p:cNvPicPr>
            <a:picLocks noChangeAspect="1"/>
          </p:cNvPicPr>
          <p:nvPr/>
        </p:nvPicPr>
        <p:blipFill>
          <a:blip r:embed="rId2"/>
          <a:stretch>
            <a:fillRect/>
          </a:stretch>
        </p:blipFill>
        <p:spPr>
          <a:xfrm>
            <a:off x="4210050" y="1772816"/>
            <a:ext cx="3771900" cy="3771900"/>
          </a:xfrm>
          <a:prstGeom prst="rect">
            <a:avLst/>
          </a:prstGeom>
        </p:spPr>
      </p:pic>
      <p:sp>
        <p:nvSpPr>
          <p:cNvPr id="4" name="文本框 3">
            <a:extLst>
              <a:ext uri="{FF2B5EF4-FFF2-40B4-BE49-F238E27FC236}">
                <a16:creationId xmlns:a16="http://schemas.microsoft.com/office/drawing/2014/main" id="{3995F334-9297-40B5-822D-3D502A411971}"/>
              </a:ext>
            </a:extLst>
          </p:cNvPr>
          <p:cNvSpPr txBox="1"/>
          <p:nvPr/>
        </p:nvSpPr>
        <p:spPr>
          <a:xfrm>
            <a:off x="388309" y="2996952"/>
            <a:ext cx="3570208" cy="1107996"/>
          </a:xfrm>
          <a:prstGeom prst="rect">
            <a:avLst/>
          </a:prstGeom>
          <a:noFill/>
        </p:spPr>
        <p:txBody>
          <a:bodyPr wrap="none" rtlCol="0">
            <a:spAutoFit/>
          </a:bodyPr>
          <a:lstStyle/>
          <a:p>
            <a:r>
              <a:rPr kumimoji="1" lang="zh-CN" altLang="en-US" sz="6600" b="1" dirty="0">
                <a:solidFill>
                  <a:srgbClr val="4176AB"/>
                </a:solidFill>
                <a:latin typeface="+mn-ea"/>
                <a:cs typeface="Microsoft YaHei" charset="-122"/>
              </a:rPr>
              <a:t>扫码进群</a:t>
            </a:r>
            <a:endParaRPr kumimoji="1" lang="en-US" altLang="zh-CN" sz="6600" b="1" dirty="0">
              <a:solidFill>
                <a:srgbClr val="4176AB"/>
              </a:solidFill>
              <a:latin typeface="+mn-ea"/>
              <a:cs typeface="Microsoft YaHei" charset="-122"/>
            </a:endParaRPr>
          </a:p>
        </p:txBody>
      </p:sp>
      <p:sp>
        <p:nvSpPr>
          <p:cNvPr id="5" name="文本框 4">
            <a:extLst>
              <a:ext uri="{FF2B5EF4-FFF2-40B4-BE49-F238E27FC236}">
                <a16:creationId xmlns:a16="http://schemas.microsoft.com/office/drawing/2014/main" id="{7CAAD801-EEE3-4958-AD86-01FC17B21AE8}"/>
              </a:ext>
            </a:extLst>
          </p:cNvPr>
          <p:cNvSpPr txBox="1"/>
          <p:nvPr/>
        </p:nvSpPr>
        <p:spPr>
          <a:xfrm>
            <a:off x="8256240" y="2996952"/>
            <a:ext cx="3570208" cy="1107996"/>
          </a:xfrm>
          <a:prstGeom prst="rect">
            <a:avLst/>
          </a:prstGeom>
          <a:noFill/>
        </p:spPr>
        <p:txBody>
          <a:bodyPr wrap="none" rtlCol="0">
            <a:spAutoFit/>
          </a:bodyPr>
          <a:lstStyle/>
          <a:p>
            <a:r>
              <a:rPr kumimoji="1" lang="zh-CN" altLang="en-US" sz="6600" b="1" dirty="0">
                <a:solidFill>
                  <a:srgbClr val="4176AB"/>
                </a:solidFill>
                <a:latin typeface="+mn-ea"/>
                <a:cs typeface="Microsoft YaHei" charset="-122"/>
              </a:rPr>
              <a:t>领取课件</a:t>
            </a:r>
            <a:endParaRPr kumimoji="1" lang="en-US" altLang="zh-CN" sz="6600" b="1" dirty="0">
              <a:solidFill>
                <a:srgbClr val="4176AB"/>
              </a:solidFill>
              <a:latin typeface="+mn-ea"/>
              <a:cs typeface="Microsoft YaHei" charset="-122"/>
            </a:endParaRPr>
          </a:p>
        </p:txBody>
      </p:sp>
      <p:sp>
        <p:nvSpPr>
          <p:cNvPr id="6" name="文本框 5">
            <a:extLst>
              <a:ext uri="{FF2B5EF4-FFF2-40B4-BE49-F238E27FC236}">
                <a16:creationId xmlns:a16="http://schemas.microsoft.com/office/drawing/2014/main" id="{D4E7A774-CBB0-40B1-88AA-F4F675BC303D}"/>
              </a:ext>
            </a:extLst>
          </p:cNvPr>
          <p:cNvSpPr txBox="1"/>
          <p:nvPr/>
        </p:nvSpPr>
        <p:spPr>
          <a:xfrm>
            <a:off x="2639616" y="5904462"/>
            <a:ext cx="7571303" cy="584775"/>
          </a:xfrm>
          <a:prstGeom prst="rect">
            <a:avLst/>
          </a:prstGeom>
          <a:noFill/>
        </p:spPr>
        <p:txBody>
          <a:bodyPr wrap="none" rtlCol="0">
            <a:spAutoFit/>
          </a:bodyPr>
          <a:lstStyle/>
          <a:p>
            <a:r>
              <a:rPr kumimoji="1" lang="zh-CN" altLang="en-US" sz="3200" b="1" dirty="0">
                <a:solidFill>
                  <a:schemeClr val="bg1"/>
                </a:solidFill>
                <a:latin typeface="微软雅黑" panose="020B0503020204020204" pitchFamily="34" charset="-122"/>
                <a:ea typeface="微软雅黑" panose="020B0503020204020204" pitchFamily="34" charset="-122"/>
                <a:cs typeface="Microsoft YaHei" charset="-122"/>
              </a:rPr>
              <a:t>获取高校信息化建设更多资讯和解决方案</a:t>
            </a:r>
            <a:endParaRPr kumimoji="1" lang="en-US" altLang="zh-CN" sz="3200" b="1" dirty="0">
              <a:solidFill>
                <a:schemeClr val="bg1"/>
              </a:solidFill>
              <a:latin typeface="微软雅黑" panose="020B0503020204020204" pitchFamily="34" charset="-122"/>
              <a:ea typeface="微软雅黑" panose="020B0503020204020204" pitchFamily="34" charset="-122"/>
              <a:cs typeface="Microsoft YaHei" charset="-122"/>
            </a:endParaRPr>
          </a:p>
        </p:txBody>
      </p:sp>
    </p:spTree>
    <p:extLst>
      <p:ext uri="{BB962C8B-B14F-4D97-AF65-F5344CB8AC3E}">
        <p14:creationId xmlns:p14="http://schemas.microsoft.com/office/powerpoint/2010/main" val="357914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PART</a:t>
            </a:r>
            <a:r>
              <a:rPr kumimoji="1" lang="zh-CN" altLang="en-US" dirty="0"/>
              <a:t> </a:t>
            </a:r>
            <a:r>
              <a:rPr kumimoji="1" lang="en-US" altLang="zh-CN" dirty="0"/>
              <a:t>03</a:t>
            </a:r>
            <a:endParaRPr kumimoji="1" lang="zh-CN" altLang="en-US" dirty="0"/>
          </a:p>
        </p:txBody>
      </p:sp>
      <p:sp>
        <p:nvSpPr>
          <p:cNvPr id="3" name="内容占位符 2"/>
          <p:cNvSpPr>
            <a:spLocks noGrp="1"/>
          </p:cNvSpPr>
          <p:nvPr>
            <p:ph sz="quarter" idx="10"/>
          </p:nvPr>
        </p:nvSpPr>
        <p:spPr/>
        <p:txBody>
          <a:bodyPr/>
          <a:lstStyle/>
          <a:p>
            <a:r>
              <a:rPr kumimoji="1" lang="zh-CN" altLang="en-US" dirty="0"/>
              <a:t>如何建设？</a:t>
            </a:r>
          </a:p>
        </p:txBody>
      </p:sp>
    </p:spTree>
    <p:extLst>
      <p:ext uri="{BB962C8B-B14F-4D97-AF65-F5344CB8AC3E}">
        <p14:creationId xmlns:p14="http://schemas.microsoft.com/office/powerpoint/2010/main" val="81943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建设内容</a:t>
            </a:r>
          </a:p>
        </p:txBody>
      </p:sp>
      <p:sp>
        <p:nvSpPr>
          <p:cNvPr id="22" name="矩形 21"/>
          <p:cNvSpPr/>
          <p:nvPr/>
        </p:nvSpPr>
        <p:spPr>
          <a:xfrm>
            <a:off x="4752100" y="1493816"/>
            <a:ext cx="3829215" cy="3879399"/>
          </a:xfrm>
          <a:prstGeom prst="rect">
            <a:avLst/>
          </a:prstGeom>
          <a:solidFill>
            <a:schemeClr val="bg1">
              <a:lumMod val="85000"/>
            </a:schemeClr>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nvGrpSpPr>
          <p:cNvPr id="11" name="组 10"/>
          <p:cNvGrpSpPr/>
          <p:nvPr/>
        </p:nvGrpSpPr>
        <p:grpSpPr>
          <a:xfrm>
            <a:off x="9359327" y="1484784"/>
            <a:ext cx="1849241" cy="3888432"/>
            <a:chOff x="7680176" y="1493567"/>
            <a:chExt cx="1849241" cy="3888432"/>
          </a:xfrm>
        </p:grpSpPr>
        <p:sp>
          <p:nvSpPr>
            <p:cNvPr id="3" name="矩形 2"/>
            <p:cNvSpPr/>
            <p:nvPr/>
          </p:nvSpPr>
          <p:spPr>
            <a:xfrm>
              <a:off x="7680176" y="1493567"/>
              <a:ext cx="1849241" cy="966445"/>
            </a:xfrm>
            <a:prstGeom prst="rect">
              <a:avLst/>
            </a:prstGeom>
            <a:noFill/>
            <a:ln>
              <a:solidFill>
                <a:srgbClr val="4276AA"/>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pic>
          <p:nvPicPr>
            <p:cNvPr id="8" name="图片 7"/>
            <p:cNvPicPr>
              <a:picLocks noChangeAspect="1"/>
            </p:cNvPicPr>
            <p:nvPr/>
          </p:nvPicPr>
          <p:blipFill rotWithShape="1">
            <a:blip r:embed="rId3"/>
            <a:srcRect t="7313"/>
            <a:stretch/>
          </p:blipFill>
          <p:spPr>
            <a:xfrm>
              <a:off x="7729218" y="1565575"/>
              <a:ext cx="1728192" cy="850826"/>
            </a:xfrm>
            <a:prstGeom prst="rect">
              <a:avLst/>
            </a:prstGeom>
          </p:spPr>
        </p:pic>
        <p:pic>
          <p:nvPicPr>
            <p:cNvPr id="9" name="图片 8"/>
            <p:cNvPicPr>
              <a:picLocks noChangeAspect="1"/>
            </p:cNvPicPr>
            <p:nvPr/>
          </p:nvPicPr>
          <p:blipFill rotWithShape="1">
            <a:blip r:embed="rId4"/>
            <a:srcRect t="7576"/>
            <a:stretch/>
          </p:blipFill>
          <p:spPr>
            <a:xfrm>
              <a:off x="7740701" y="2651358"/>
              <a:ext cx="1705226" cy="2635524"/>
            </a:xfrm>
            <a:prstGeom prst="rect">
              <a:avLst/>
            </a:prstGeom>
          </p:spPr>
        </p:pic>
        <p:sp>
          <p:nvSpPr>
            <p:cNvPr id="10" name="矩形 9"/>
            <p:cNvSpPr/>
            <p:nvPr/>
          </p:nvSpPr>
          <p:spPr>
            <a:xfrm>
              <a:off x="7680176" y="2543346"/>
              <a:ext cx="1849241" cy="2838653"/>
            </a:xfrm>
            <a:prstGeom prst="rect">
              <a:avLst/>
            </a:prstGeom>
            <a:noFill/>
            <a:ln>
              <a:solidFill>
                <a:srgbClr val="4276AA"/>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pic>
        <p:nvPicPr>
          <p:cNvPr id="13" name="图片 12"/>
          <p:cNvPicPr>
            <a:picLocks noChangeAspect="1"/>
          </p:cNvPicPr>
          <p:nvPr/>
        </p:nvPicPr>
        <p:blipFill>
          <a:blip r:embed="rId5"/>
          <a:stretch>
            <a:fillRect/>
          </a:stretch>
        </p:blipFill>
        <p:spPr>
          <a:xfrm>
            <a:off x="4861988" y="1745534"/>
            <a:ext cx="3593977" cy="1755474"/>
          </a:xfrm>
          <a:prstGeom prst="rect">
            <a:avLst/>
          </a:prstGeom>
        </p:spPr>
      </p:pic>
      <p:grpSp>
        <p:nvGrpSpPr>
          <p:cNvPr id="19" name="组 18"/>
          <p:cNvGrpSpPr/>
          <p:nvPr/>
        </p:nvGrpSpPr>
        <p:grpSpPr>
          <a:xfrm>
            <a:off x="1127447" y="1437226"/>
            <a:ext cx="2857355" cy="3983549"/>
            <a:chOff x="407367" y="1389666"/>
            <a:chExt cx="2857355" cy="3983549"/>
          </a:xfrm>
        </p:grpSpPr>
        <p:pic>
          <p:nvPicPr>
            <p:cNvPr id="17" name="图片 16"/>
            <p:cNvPicPr>
              <a:picLocks noChangeAspect="1"/>
            </p:cNvPicPr>
            <p:nvPr/>
          </p:nvPicPr>
          <p:blipFill rotWithShape="1">
            <a:blip r:embed="rId6"/>
            <a:srcRect t="5312" r="33866"/>
            <a:stretch/>
          </p:blipFill>
          <p:spPr>
            <a:xfrm>
              <a:off x="407367" y="1389666"/>
              <a:ext cx="2808313" cy="3983549"/>
            </a:xfrm>
            <a:prstGeom prst="rect">
              <a:avLst/>
            </a:prstGeom>
          </p:spPr>
        </p:pic>
        <p:sp>
          <p:nvSpPr>
            <p:cNvPr id="18" name="矩形 17"/>
            <p:cNvSpPr/>
            <p:nvPr/>
          </p:nvSpPr>
          <p:spPr>
            <a:xfrm>
              <a:off x="424319" y="1463327"/>
              <a:ext cx="2840403" cy="3909888"/>
            </a:xfrm>
            <a:prstGeom prst="rect">
              <a:avLst/>
            </a:prstGeom>
            <a:noFill/>
            <a:ln>
              <a:solidFill>
                <a:srgbClr val="4276AA"/>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sp>
        <p:nvSpPr>
          <p:cNvPr id="20" name="右箭头 19"/>
          <p:cNvSpPr/>
          <p:nvPr/>
        </p:nvSpPr>
        <p:spPr>
          <a:xfrm>
            <a:off x="4111119" y="3284984"/>
            <a:ext cx="585942" cy="288032"/>
          </a:xfrm>
          <a:prstGeom prst="right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21" name="右箭头 20"/>
          <p:cNvSpPr/>
          <p:nvPr/>
        </p:nvSpPr>
        <p:spPr>
          <a:xfrm>
            <a:off x="8677350" y="3284984"/>
            <a:ext cx="585942" cy="288032"/>
          </a:xfrm>
          <a:prstGeom prst="right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30" name="文本框 29"/>
          <p:cNvSpPr txBox="1"/>
          <p:nvPr/>
        </p:nvSpPr>
        <p:spPr>
          <a:xfrm>
            <a:off x="1433521" y="5436156"/>
            <a:ext cx="2262158"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组织者发布学术资源</a:t>
            </a:r>
          </a:p>
        </p:txBody>
      </p:sp>
      <p:sp>
        <p:nvSpPr>
          <p:cNvPr id="31" name="文本框 30"/>
          <p:cNvSpPr txBox="1"/>
          <p:nvPr/>
        </p:nvSpPr>
        <p:spPr>
          <a:xfrm>
            <a:off x="5535628" y="5436789"/>
            <a:ext cx="2262158"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管理者管理学术资源</a:t>
            </a:r>
          </a:p>
        </p:txBody>
      </p:sp>
      <p:sp>
        <p:nvSpPr>
          <p:cNvPr id="32" name="文本框 31"/>
          <p:cNvSpPr txBox="1"/>
          <p:nvPr/>
        </p:nvSpPr>
        <p:spPr>
          <a:xfrm>
            <a:off x="9321259" y="5419578"/>
            <a:ext cx="2031325"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参与者订阅与访问</a:t>
            </a:r>
          </a:p>
        </p:txBody>
      </p:sp>
      <p:grpSp>
        <p:nvGrpSpPr>
          <p:cNvPr id="4" name="组 3"/>
          <p:cNvGrpSpPr/>
          <p:nvPr/>
        </p:nvGrpSpPr>
        <p:grpSpPr>
          <a:xfrm>
            <a:off x="4877148" y="3641059"/>
            <a:ext cx="3568557" cy="1190580"/>
            <a:chOff x="4877148" y="3641059"/>
            <a:chExt cx="3568557" cy="1190580"/>
          </a:xfrm>
        </p:grpSpPr>
        <p:sp>
          <p:nvSpPr>
            <p:cNvPr id="23" name="矩形 22"/>
            <p:cNvSpPr/>
            <p:nvPr/>
          </p:nvSpPr>
          <p:spPr>
            <a:xfrm>
              <a:off x="4877148" y="3647415"/>
              <a:ext cx="1677574" cy="307777"/>
            </a:xfrm>
            <a:prstGeom prst="rect">
              <a:avLst/>
            </a:prstGeom>
            <a:solidFill>
              <a:srgbClr val="4276AA"/>
            </a:solidFill>
            <a:ln>
              <a:noFill/>
            </a:ln>
          </p:spPr>
          <p:txBody>
            <a:bodyPr wrap="square" rtlCol="0" anchor="ctr">
              <a:spAutoFit/>
            </a:bodyPr>
            <a:lstStyle/>
            <a:p>
              <a:pPr algn="ctr"/>
              <a:r>
                <a:rPr kumimoji="1" lang="zh-CN" altLang="en-US" sz="1400">
                  <a:solidFill>
                    <a:schemeClr val="bg1"/>
                  </a:solidFill>
                  <a:latin typeface="Microsoft YaHei" charset="-122"/>
                  <a:ea typeface="Microsoft YaHei" charset="-122"/>
                  <a:cs typeface="Microsoft YaHei" charset="-122"/>
                </a:rPr>
                <a:t>活动管理</a:t>
              </a:r>
              <a:endParaRPr kumimoji="1" lang="zh-CN" altLang="en-US" sz="1400" dirty="0">
                <a:solidFill>
                  <a:schemeClr val="bg1"/>
                </a:solidFill>
                <a:latin typeface="Microsoft YaHei" charset="-122"/>
                <a:ea typeface="Microsoft YaHei" charset="-122"/>
                <a:cs typeface="Microsoft YaHei" charset="-122"/>
              </a:endParaRPr>
            </a:p>
          </p:txBody>
        </p:sp>
        <p:sp>
          <p:nvSpPr>
            <p:cNvPr id="24" name="矩形 23"/>
            <p:cNvSpPr/>
            <p:nvPr/>
          </p:nvSpPr>
          <p:spPr>
            <a:xfrm>
              <a:off x="6768131" y="3641059"/>
              <a:ext cx="1677574" cy="30777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审核管理</a:t>
              </a:r>
            </a:p>
          </p:txBody>
        </p:sp>
        <p:sp>
          <p:nvSpPr>
            <p:cNvPr id="25" name="矩形 24"/>
            <p:cNvSpPr/>
            <p:nvPr/>
          </p:nvSpPr>
          <p:spPr>
            <a:xfrm>
              <a:off x="4877148" y="4085638"/>
              <a:ext cx="1677574" cy="30777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数据管理</a:t>
              </a:r>
            </a:p>
          </p:txBody>
        </p:sp>
        <p:sp>
          <p:nvSpPr>
            <p:cNvPr id="26" name="矩形 25"/>
            <p:cNvSpPr/>
            <p:nvPr/>
          </p:nvSpPr>
          <p:spPr>
            <a:xfrm>
              <a:off x="6768131" y="4082459"/>
              <a:ext cx="1677574" cy="307777"/>
            </a:xfrm>
            <a:prstGeom prst="rect">
              <a:avLst/>
            </a:prstGeom>
            <a:solidFill>
              <a:srgbClr val="4276AA"/>
            </a:solidFill>
            <a:ln>
              <a:noFill/>
            </a:ln>
          </p:spPr>
          <p:txBody>
            <a:bodyPr wrap="square" rtlCol="0" anchor="ctr">
              <a:spAutoFit/>
            </a:bodyPr>
            <a:lstStyle/>
            <a:p>
              <a:pPr algn="ctr"/>
              <a:r>
                <a:rPr kumimoji="1" lang="zh-CN" altLang="en-US" sz="1400">
                  <a:solidFill>
                    <a:schemeClr val="bg1"/>
                  </a:solidFill>
                  <a:latin typeface="Microsoft YaHei" charset="-122"/>
                  <a:ea typeface="Microsoft YaHei" charset="-122"/>
                  <a:cs typeface="Microsoft YaHei" charset="-122"/>
                </a:rPr>
                <a:t>资源管理</a:t>
              </a:r>
              <a:endParaRPr kumimoji="1" lang="zh-CN" altLang="en-US" sz="1400" dirty="0">
                <a:solidFill>
                  <a:schemeClr val="bg1"/>
                </a:solidFill>
                <a:latin typeface="Microsoft YaHei" charset="-122"/>
                <a:ea typeface="Microsoft YaHei" charset="-122"/>
                <a:cs typeface="Microsoft YaHei" charset="-122"/>
              </a:endParaRPr>
            </a:p>
          </p:txBody>
        </p:sp>
        <p:sp>
          <p:nvSpPr>
            <p:cNvPr id="27" name="矩形 26"/>
            <p:cNvSpPr/>
            <p:nvPr/>
          </p:nvSpPr>
          <p:spPr>
            <a:xfrm>
              <a:off x="4877148" y="4523862"/>
              <a:ext cx="1677574" cy="30777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网站管理</a:t>
              </a:r>
            </a:p>
          </p:txBody>
        </p:sp>
        <p:sp>
          <p:nvSpPr>
            <p:cNvPr id="33" name="矩形 32"/>
            <p:cNvSpPr/>
            <p:nvPr/>
          </p:nvSpPr>
          <p:spPr>
            <a:xfrm>
              <a:off x="6768131" y="4523860"/>
              <a:ext cx="1677574" cy="307777"/>
            </a:xfrm>
            <a:prstGeom prst="rect">
              <a:avLst/>
            </a:prstGeom>
            <a:solidFill>
              <a:srgbClr val="4276AA"/>
            </a:solidFill>
            <a:ln>
              <a:noFill/>
            </a:ln>
          </p:spPr>
          <p:txBody>
            <a:bodyPr wrap="square" rtlCol="0" anchor="ctr">
              <a:spAutoFit/>
            </a:bodyPr>
            <a:lstStyle/>
            <a:p>
              <a:pPr algn="ctr"/>
              <a:r>
                <a:rPr kumimoji="1" lang="zh-CN" altLang="en-US" sz="1400">
                  <a:solidFill>
                    <a:schemeClr val="bg1"/>
                  </a:solidFill>
                  <a:latin typeface="Microsoft YaHei" charset="-122"/>
                  <a:ea typeface="Microsoft YaHei" charset="-122"/>
                  <a:cs typeface="Microsoft YaHei" charset="-122"/>
                </a:rPr>
                <a:t>用户管理</a:t>
              </a:r>
              <a:endParaRPr kumimoji="1" lang="zh-CN" altLang="en-US" sz="1400" dirty="0">
                <a:solidFill>
                  <a:schemeClr val="bg1"/>
                </a:solidFill>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166403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198501"/>
            <a:ext cx="9865096" cy="460375"/>
          </a:xfrm>
        </p:spPr>
        <p:txBody>
          <a:bodyPr/>
          <a:lstStyle/>
          <a:p>
            <a:r>
              <a:rPr kumimoji="1" lang="zh-CN" altLang="en-US" dirty="0"/>
              <a:t>结构化数据创新设计，助力学术数据应用和沉淀</a:t>
            </a:r>
          </a:p>
        </p:txBody>
      </p:sp>
      <p:grpSp>
        <p:nvGrpSpPr>
          <p:cNvPr id="6"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47B5C56-D262-4D66-9121-37F5A27B1D0F}"/>
              </a:ext>
            </a:extLst>
          </p:cNvPr>
          <p:cNvGrpSpPr>
            <a:grpSpLocks noChangeAspect="1"/>
          </p:cNvGrpSpPr>
          <p:nvPr/>
        </p:nvGrpSpPr>
        <p:grpSpPr>
          <a:xfrm>
            <a:off x="2999656" y="2310701"/>
            <a:ext cx="2404690" cy="1979926"/>
            <a:chOff x="3043238" y="1141413"/>
            <a:chExt cx="6075363" cy="5002212"/>
          </a:xfrm>
        </p:grpSpPr>
        <p:sp>
          <p:nvSpPr>
            <p:cNvPr id="7" name="ïślïḑe">
              <a:extLst>
                <a:ext uri="{FF2B5EF4-FFF2-40B4-BE49-F238E27FC236}">
                  <a16:creationId xmlns:a16="http://schemas.microsoft.com/office/drawing/2014/main" id="{A6C11359-4C1B-4480-81CA-401736015D9C}"/>
                </a:ext>
              </a:extLst>
            </p:cNvPr>
            <p:cNvSpPr/>
            <p:nvPr/>
          </p:nvSpPr>
          <p:spPr bwMode="auto">
            <a:xfrm>
              <a:off x="3579813" y="1141413"/>
              <a:ext cx="2819400" cy="614362"/>
            </a:xfrm>
            <a:custGeom>
              <a:avLst/>
              <a:gdLst>
                <a:gd name="T0" fmla="*/ 0 w 4258"/>
                <a:gd name="T1" fmla="*/ 752 h 929"/>
                <a:gd name="T2" fmla="*/ 177 w 4258"/>
                <a:gd name="T3" fmla="*/ 929 h 929"/>
                <a:gd name="T4" fmla="*/ 4081 w 4258"/>
                <a:gd name="T5" fmla="*/ 929 h 929"/>
                <a:gd name="T6" fmla="*/ 4258 w 4258"/>
                <a:gd name="T7" fmla="*/ 752 h 929"/>
                <a:gd name="T8" fmla="*/ 4258 w 4258"/>
                <a:gd name="T9" fmla="*/ 177 h 929"/>
                <a:gd name="T10" fmla="*/ 4081 w 4258"/>
                <a:gd name="T11" fmla="*/ 0 h 929"/>
                <a:gd name="T12" fmla="*/ 177 w 4258"/>
                <a:gd name="T13" fmla="*/ 0 h 929"/>
                <a:gd name="T14" fmla="*/ 0 w 4258"/>
                <a:gd name="T15" fmla="*/ 177 h 929"/>
                <a:gd name="T16" fmla="*/ 0 w 4258"/>
                <a:gd name="T17" fmla="*/ 75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8" h="929">
                  <a:moveTo>
                    <a:pt x="0" y="752"/>
                  </a:moveTo>
                  <a:cubicBezTo>
                    <a:pt x="0" y="849"/>
                    <a:pt x="80" y="929"/>
                    <a:pt x="177" y="929"/>
                  </a:cubicBezTo>
                  <a:cubicBezTo>
                    <a:pt x="4081" y="929"/>
                    <a:pt x="4081" y="929"/>
                    <a:pt x="4081" y="929"/>
                  </a:cubicBezTo>
                  <a:cubicBezTo>
                    <a:pt x="4179" y="929"/>
                    <a:pt x="4258" y="849"/>
                    <a:pt x="4258" y="752"/>
                  </a:cubicBezTo>
                  <a:cubicBezTo>
                    <a:pt x="4258" y="177"/>
                    <a:pt x="4258" y="177"/>
                    <a:pt x="4258" y="177"/>
                  </a:cubicBezTo>
                  <a:cubicBezTo>
                    <a:pt x="4258" y="79"/>
                    <a:pt x="4179" y="0"/>
                    <a:pt x="4081" y="0"/>
                  </a:cubicBezTo>
                  <a:cubicBezTo>
                    <a:pt x="177" y="0"/>
                    <a:pt x="177" y="0"/>
                    <a:pt x="177" y="0"/>
                  </a:cubicBezTo>
                  <a:cubicBezTo>
                    <a:pt x="80" y="0"/>
                    <a:pt x="0" y="79"/>
                    <a:pt x="0" y="177"/>
                  </a:cubicBezTo>
                  <a:lnTo>
                    <a:pt x="0" y="752"/>
                  </a:lnTo>
                  <a:close/>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îṥľíḍé">
              <a:extLst>
                <a:ext uri="{FF2B5EF4-FFF2-40B4-BE49-F238E27FC236}">
                  <a16:creationId xmlns:a16="http://schemas.microsoft.com/office/drawing/2014/main" id="{E8E1DE34-7763-44AC-A95D-AE2E67F60846}"/>
                </a:ext>
              </a:extLst>
            </p:cNvPr>
            <p:cNvSpPr/>
            <p:nvPr/>
          </p:nvSpPr>
          <p:spPr bwMode="auto">
            <a:xfrm>
              <a:off x="4211638" y="1196975"/>
              <a:ext cx="2127250" cy="503237"/>
            </a:xfrm>
            <a:custGeom>
              <a:avLst/>
              <a:gdLst>
                <a:gd name="T0" fmla="*/ 3066 w 3211"/>
                <a:gd name="T1" fmla="*/ 0 h 761"/>
                <a:gd name="T2" fmla="*/ 3211 w 3211"/>
                <a:gd name="T3" fmla="*/ 145 h 761"/>
                <a:gd name="T4" fmla="*/ 3211 w 3211"/>
                <a:gd name="T5" fmla="*/ 616 h 761"/>
                <a:gd name="T6" fmla="*/ 3066 w 3211"/>
                <a:gd name="T7" fmla="*/ 761 h 761"/>
                <a:gd name="T8" fmla="*/ 0 w 3211"/>
                <a:gd name="T9" fmla="*/ 761 h 761"/>
                <a:gd name="T10" fmla="*/ 0 w 3211"/>
                <a:gd name="T11" fmla="*/ 0 h 761"/>
                <a:gd name="T12" fmla="*/ 3066 w 3211"/>
                <a:gd name="T13" fmla="*/ 0 h 761"/>
              </a:gdLst>
              <a:ahLst/>
              <a:cxnLst>
                <a:cxn ang="0">
                  <a:pos x="T0" y="T1"/>
                </a:cxn>
                <a:cxn ang="0">
                  <a:pos x="T2" y="T3"/>
                </a:cxn>
                <a:cxn ang="0">
                  <a:pos x="T4" y="T5"/>
                </a:cxn>
                <a:cxn ang="0">
                  <a:pos x="T6" y="T7"/>
                </a:cxn>
                <a:cxn ang="0">
                  <a:pos x="T8" y="T9"/>
                </a:cxn>
                <a:cxn ang="0">
                  <a:pos x="T10" y="T11"/>
                </a:cxn>
                <a:cxn ang="0">
                  <a:pos x="T12" y="T13"/>
                </a:cxn>
              </a:cxnLst>
              <a:rect l="0" t="0" r="r" b="b"/>
              <a:pathLst>
                <a:path w="3211" h="761">
                  <a:moveTo>
                    <a:pt x="3066" y="0"/>
                  </a:moveTo>
                  <a:cubicBezTo>
                    <a:pt x="3146" y="0"/>
                    <a:pt x="3211" y="65"/>
                    <a:pt x="3211" y="145"/>
                  </a:cubicBezTo>
                  <a:cubicBezTo>
                    <a:pt x="3211" y="616"/>
                    <a:pt x="3211" y="616"/>
                    <a:pt x="3211" y="616"/>
                  </a:cubicBezTo>
                  <a:cubicBezTo>
                    <a:pt x="3211" y="696"/>
                    <a:pt x="3146" y="761"/>
                    <a:pt x="3066" y="761"/>
                  </a:cubicBezTo>
                  <a:cubicBezTo>
                    <a:pt x="0" y="761"/>
                    <a:pt x="0" y="761"/>
                    <a:pt x="0" y="761"/>
                  </a:cubicBezTo>
                  <a:cubicBezTo>
                    <a:pt x="0" y="0"/>
                    <a:pt x="0" y="0"/>
                    <a:pt x="0" y="0"/>
                  </a:cubicBezTo>
                  <a:lnTo>
                    <a:pt x="30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iṡḻïďè">
              <a:extLst>
                <a:ext uri="{FF2B5EF4-FFF2-40B4-BE49-F238E27FC236}">
                  <a16:creationId xmlns:a16="http://schemas.microsoft.com/office/drawing/2014/main" id="{4656851A-DD63-4A5A-A346-A662FCCD0692}"/>
                </a:ext>
              </a:extLst>
            </p:cNvPr>
            <p:cNvSpPr/>
            <p:nvPr/>
          </p:nvSpPr>
          <p:spPr bwMode="auto">
            <a:xfrm>
              <a:off x="3686176" y="1220788"/>
              <a:ext cx="476250" cy="442912"/>
            </a:xfrm>
            <a:custGeom>
              <a:avLst/>
              <a:gdLst>
                <a:gd name="T0" fmla="*/ 644 w 718"/>
                <a:gd name="T1" fmla="*/ 92 h 667"/>
                <a:gd name="T2" fmla="*/ 359 w 718"/>
                <a:gd name="T3" fmla="*/ 74 h 667"/>
                <a:gd name="T4" fmla="*/ 329 w 718"/>
                <a:gd name="T5" fmla="*/ 343 h 667"/>
                <a:gd name="T6" fmla="*/ 242 w 718"/>
                <a:gd name="T7" fmla="*/ 420 h 667"/>
                <a:gd name="T8" fmla="*/ 198 w 718"/>
                <a:gd name="T9" fmla="*/ 425 h 667"/>
                <a:gd name="T10" fmla="*/ 17 w 718"/>
                <a:gd name="T11" fmla="*/ 584 h 667"/>
                <a:gd name="T12" fmla="*/ 16 w 718"/>
                <a:gd name="T13" fmla="*/ 645 h 667"/>
                <a:gd name="T14" fmla="*/ 76 w 718"/>
                <a:gd name="T15" fmla="*/ 652 h 667"/>
                <a:gd name="T16" fmla="*/ 257 w 718"/>
                <a:gd name="T17" fmla="*/ 493 h 667"/>
                <a:gd name="T18" fmla="*/ 268 w 718"/>
                <a:gd name="T19" fmla="*/ 450 h 667"/>
                <a:gd name="T20" fmla="*/ 355 w 718"/>
                <a:gd name="T21" fmla="*/ 373 h 667"/>
                <a:gd name="T22" fmla="*/ 626 w 718"/>
                <a:gd name="T23" fmla="*/ 377 h 667"/>
                <a:gd name="T24" fmla="*/ 644 w 718"/>
                <a:gd name="T25" fmla="*/ 92 h 667"/>
                <a:gd name="T26" fmla="*/ 492 w 718"/>
                <a:gd name="T27" fmla="*/ 390 h 667"/>
                <a:gd name="T28" fmla="*/ 327 w 718"/>
                <a:gd name="T29" fmla="*/ 225 h 667"/>
                <a:gd name="T30" fmla="*/ 492 w 718"/>
                <a:gd name="T31" fmla="*/ 60 h 667"/>
                <a:gd name="T32" fmla="*/ 656 w 718"/>
                <a:gd name="T33" fmla="*/ 225 h 667"/>
                <a:gd name="T34" fmla="*/ 492 w 718"/>
                <a:gd name="T35" fmla="*/ 39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667">
                  <a:moveTo>
                    <a:pt x="644" y="92"/>
                  </a:moveTo>
                  <a:cubicBezTo>
                    <a:pt x="571" y="9"/>
                    <a:pt x="443" y="0"/>
                    <a:pt x="359" y="74"/>
                  </a:cubicBezTo>
                  <a:cubicBezTo>
                    <a:pt x="281" y="143"/>
                    <a:pt x="269" y="260"/>
                    <a:pt x="329" y="343"/>
                  </a:cubicBezTo>
                  <a:cubicBezTo>
                    <a:pt x="242" y="420"/>
                    <a:pt x="242" y="420"/>
                    <a:pt x="242" y="420"/>
                  </a:cubicBezTo>
                  <a:cubicBezTo>
                    <a:pt x="227" y="413"/>
                    <a:pt x="210" y="415"/>
                    <a:pt x="198" y="425"/>
                  </a:cubicBezTo>
                  <a:cubicBezTo>
                    <a:pt x="17" y="584"/>
                    <a:pt x="17" y="584"/>
                    <a:pt x="17" y="584"/>
                  </a:cubicBezTo>
                  <a:cubicBezTo>
                    <a:pt x="0" y="599"/>
                    <a:pt x="0" y="626"/>
                    <a:pt x="16" y="645"/>
                  </a:cubicBezTo>
                  <a:cubicBezTo>
                    <a:pt x="32" y="663"/>
                    <a:pt x="59" y="667"/>
                    <a:pt x="76" y="652"/>
                  </a:cubicBezTo>
                  <a:cubicBezTo>
                    <a:pt x="257" y="493"/>
                    <a:pt x="257" y="493"/>
                    <a:pt x="257" y="493"/>
                  </a:cubicBezTo>
                  <a:cubicBezTo>
                    <a:pt x="269" y="482"/>
                    <a:pt x="273" y="465"/>
                    <a:pt x="268" y="450"/>
                  </a:cubicBezTo>
                  <a:cubicBezTo>
                    <a:pt x="355" y="373"/>
                    <a:pt x="355" y="373"/>
                    <a:pt x="355" y="373"/>
                  </a:cubicBezTo>
                  <a:cubicBezTo>
                    <a:pt x="430" y="443"/>
                    <a:pt x="547" y="447"/>
                    <a:pt x="626" y="377"/>
                  </a:cubicBezTo>
                  <a:cubicBezTo>
                    <a:pt x="710" y="304"/>
                    <a:pt x="718" y="176"/>
                    <a:pt x="644" y="92"/>
                  </a:cubicBezTo>
                  <a:close/>
                  <a:moveTo>
                    <a:pt x="492" y="390"/>
                  </a:moveTo>
                  <a:cubicBezTo>
                    <a:pt x="401" y="390"/>
                    <a:pt x="327" y="316"/>
                    <a:pt x="327" y="225"/>
                  </a:cubicBezTo>
                  <a:cubicBezTo>
                    <a:pt x="327" y="134"/>
                    <a:pt x="401" y="60"/>
                    <a:pt x="492" y="60"/>
                  </a:cubicBezTo>
                  <a:cubicBezTo>
                    <a:pt x="583" y="60"/>
                    <a:pt x="656" y="134"/>
                    <a:pt x="656" y="225"/>
                  </a:cubicBezTo>
                  <a:cubicBezTo>
                    <a:pt x="656" y="316"/>
                    <a:pt x="583" y="390"/>
                    <a:pt x="492" y="3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i$ḷîḋê">
              <a:extLst>
                <a:ext uri="{FF2B5EF4-FFF2-40B4-BE49-F238E27FC236}">
                  <a16:creationId xmlns:a16="http://schemas.microsoft.com/office/drawing/2014/main" id="{A4F38432-FAE8-4A82-9EA3-541D405E0512}"/>
                </a:ext>
              </a:extLst>
            </p:cNvPr>
            <p:cNvSpPr/>
            <p:nvPr/>
          </p:nvSpPr>
          <p:spPr bwMode="auto">
            <a:xfrm>
              <a:off x="5648326" y="1384300"/>
              <a:ext cx="128588" cy="128587"/>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iṧḻïḋé">
              <a:extLst>
                <a:ext uri="{FF2B5EF4-FFF2-40B4-BE49-F238E27FC236}">
                  <a16:creationId xmlns:a16="http://schemas.microsoft.com/office/drawing/2014/main" id="{9B2D337B-4934-4D9B-AFE2-3662465548FB}"/>
                </a:ext>
              </a:extLst>
            </p:cNvPr>
            <p:cNvSpPr/>
            <p:nvPr/>
          </p:nvSpPr>
          <p:spPr bwMode="auto">
            <a:xfrm>
              <a:off x="5211763" y="1384300"/>
              <a:ext cx="128588" cy="128587"/>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íśľiḓè">
              <a:extLst>
                <a:ext uri="{FF2B5EF4-FFF2-40B4-BE49-F238E27FC236}">
                  <a16:creationId xmlns:a16="http://schemas.microsoft.com/office/drawing/2014/main" id="{14A85A80-6BC7-45E2-B44D-3B20044DA700}"/>
                </a:ext>
              </a:extLst>
            </p:cNvPr>
            <p:cNvSpPr/>
            <p:nvPr/>
          </p:nvSpPr>
          <p:spPr bwMode="auto">
            <a:xfrm>
              <a:off x="4773613" y="1384300"/>
              <a:ext cx="128588" cy="128587"/>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ïṡľíḍê">
              <a:extLst>
                <a:ext uri="{FF2B5EF4-FFF2-40B4-BE49-F238E27FC236}">
                  <a16:creationId xmlns:a16="http://schemas.microsoft.com/office/drawing/2014/main" id="{40FC3653-087A-4831-B0A9-A5278BEBE050}"/>
                </a:ext>
              </a:extLst>
            </p:cNvPr>
            <p:cNvSpPr/>
            <p:nvPr/>
          </p:nvSpPr>
          <p:spPr bwMode="auto">
            <a:xfrm>
              <a:off x="5608638" y="5164138"/>
              <a:ext cx="1219200" cy="288925"/>
            </a:xfrm>
            <a:custGeom>
              <a:avLst/>
              <a:gdLst>
                <a:gd name="T0" fmla="*/ 0 w 1842"/>
                <a:gd name="T1" fmla="*/ 335 h 436"/>
                <a:gd name="T2" fmla="*/ 276 w 1842"/>
                <a:gd name="T3" fmla="*/ 0 h 436"/>
                <a:gd name="T4" fmla="*/ 1566 w 1842"/>
                <a:gd name="T5" fmla="*/ 0 h 436"/>
                <a:gd name="T6" fmla="*/ 1842 w 1842"/>
                <a:gd name="T7" fmla="*/ 335 h 436"/>
                <a:gd name="T8" fmla="*/ 1842 w 1842"/>
                <a:gd name="T9" fmla="*/ 436 h 436"/>
                <a:gd name="T10" fmla="*/ 0 w 1842"/>
                <a:gd name="T11" fmla="*/ 436 h 436"/>
                <a:gd name="T12" fmla="*/ 0 w 1842"/>
                <a:gd name="T13" fmla="*/ 335 h 436"/>
              </a:gdLst>
              <a:ahLst/>
              <a:cxnLst>
                <a:cxn ang="0">
                  <a:pos x="T0" y="T1"/>
                </a:cxn>
                <a:cxn ang="0">
                  <a:pos x="T2" y="T3"/>
                </a:cxn>
                <a:cxn ang="0">
                  <a:pos x="T4" y="T5"/>
                </a:cxn>
                <a:cxn ang="0">
                  <a:pos x="T6" y="T7"/>
                </a:cxn>
                <a:cxn ang="0">
                  <a:pos x="T8" y="T9"/>
                </a:cxn>
                <a:cxn ang="0">
                  <a:pos x="T10" y="T11"/>
                </a:cxn>
                <a:cxn ang="0">
                  <a:pos x="T12" y="T13"/>
                </a:cxn>
              </a:cxnLst>
              <a:rect l="0" t="0" r="r" b="b"/>
              <a:pathLst>
                <a:path w="1842" h="436">
                  <a:moveTo>
                    <a:pt x="0" y="335"/>
                  </a:moveTo>
                  <a:cubicBezTo>
                    <a:pt x="0" y="150"/>
                    <a:pt x="124" y="0"/>
                    <a:pt x="276" y="0"/>
                  </a:cubicBezTo>
                  <a:cubicBezTo>
                    <a:pt x="1566" y="0"/>
                    <a:pt x="1566" y="0"/>
                    <a:pt x="1566" y="0"/>
                  </a:cubicBezTo>
                  <a:cubicBezTo>
                    <a:pt x="1718" y="0"/>
                    <a:pt x="1842" y="150"/>
                    <a:pt x="1842" y="335"/>
                  </a:cubicBezTo>
                  <a:cubicBezTo>
                    <a:pt x="1842" y="436"/>
                    <a:pt x="1842" y="436"/>
                    <a:pt x="1842" y="436"/>
                  </a:cubicBezTo>
                  <a:cubicBezTo>
                    <a:pt x="0" y="436"/>
                    <a:pt x="0" y="436"/>
                    <a:pt x="0" y="436"/>
                  </a:cubicBezTo>
                  <a:lnTo>
                    <a:pt x="0" y="335"/>
                  </a:lnTo>
                  <a:close/>
                </a:path>
              </a:pathLst>
            </a:custGeom>
            <a:solidFill>
              <a:srgbClr val="1015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ŝḻiďe">
              <a:extLst>
                <a:ext uri="{FF2B5EF4-FFF2-40B4-BE49-F238E27FC236}">
                  <a16:creationId xmlns:a16="http://schemas.microsoft.com/office/drawing/2014/main" id="{2BBF7B90-AE9D-4AF5-844A-D0E1B68C58A3}"/>
                </a:ext>
              </a:extLst>
            </p:cNvPr>
            <p:cNvSpPr/>
            <p:nvPr/>
          </p:nvSpPr>
          <p:spPr bwMode="auto">
            <a:xfrm>
              <a:off x="5608638" y="5453063"/>
              <a:ext cx="1219200" cy="493712"/>
            </a:xfrm>
            <a:custGeom>
              <a:avLst/>
              <a:gdLst>
                <a:gd name="T0" fmla="*/ 1842 w 1842"/>
                <a:gd name="T1" fmla="*/ 0 h 747"/>
                <a:gd name="T2" fmla="*/ 1842 w 1842"/>
                <a:gd name="T3" fmla="*/ 412 h 747"/>
                <a:gd name="T4" fmla="*/ 1566 w 1842"/>
                <a:gd name="T5" fmla="*/ 747 h 747"/>
                <a:gd name="T6" fmla="*/ 276 w 1842"/>
                <a:gd name="T7" fmla="*/ 747 h 747"/>
                <a:gd name="T8" fmla="*/ 0 w 1842"/>
                <a:gd name="T9" fmla="*/ 412 h 747"/>
                <a:gd name="T10" fmla="*/ 0 w 1842"/>
                <a:gd name="T11" fmla="*/ 0 h 747"/>
                <a:gd name="T12" fmla="*/ 1842 w 1842"/>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1842" h="747">
                  <a:moveTo>
                    <a:pt x="1842" y="0"/>
                  </a:moveTo>
                  <a:cubicBezTo>
                    <a:pt x="1842" y="412"/>
                    <a:pt x="1842" y="412"/>
                    <a:pt x="1842" y="412"/>
                  </a:cubicBezTo>
                  <a:cubicBezTo>
                    <a:pt x="1842" y="597"/>
                    <a:pt x="1718" y="747"/>
                    <a:pt x="1566" y="747"/>
                  </a:cubicBezTo>
                  <a:cubicBezTo>
                    <a:pt x="276" y="747"/>
                    <a:pt x="276" y="747"/>
                    <a:pt x="276" y="747"/>
                  </a:cubicBezTo>
                  <a:cubicBezTo>
                    <a:pt x="124" y="747"/>
                    <a:pt x="0" y="597"/>
                    <a:pt x="0" y="412"/>
                  </a:cubicBezTo>
                  <a:cubicBezTo>
                    <a:pt x="0" y="0"/>
                    <a:pt x="0" y="0"/>
                    <a:pt x="0" y="0"/>
                  </a:cubicBezTo>
                  <a:lnTo>
                    <a:pt x="1842" y="0"/>
                  </a:lnTo>
                  <a:close/>
                </a:path>
              </a:pathLst>
            </a:custGeom>
            <a:solidFill>
              <a:srgbClr val="202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í$ḻíḋe">
              <a:extLst>
                <a:ext uri="{FF2B5EF4-FFF2-40B4-BE49-F238E27FC236}">
                  <a16:creationId xmlns:a16="http://schemas.microsoft.com/office/drawing/2014/main" id="{1CF55EBA-350C-43DF-9129-D8C1864751BE}"/>
                </a:ext>
              </a:extLst>
            </p:cNvPr>
            <p:cNvSpPr/>
            <p:nvPr/>
          </p:nvSpPr>
          <p:spPr bwMode="auto">
            <a:xfrm>
              <a:off x="4024313" y="2249488"/>
              <a:ext cx="4387850" cy="3097212"/>
            </a:xfrm>
            <a:custGeom>
              <a:avLst/>
              <a:gdLst>
                <a:gd name="T0" fmla="*/ 0 w 6624"/>
                <a:gd name="T1" fmla="*/ 4343 h 4677"/>
                <a:gd name="T2" fmla="*/ 335 w 6624"/>
                <a:gd name="T3" fmla="*/ 4677 h 4677"/>
                <a:gd name="T4" fmla="*/ 6289 w 6624"/>
                <a:gd name="T5" fmla="*/ 4677 h 4677"/>
                <a:gd name="T6" fmla="*/ 6624 w 6624"/>
                <a:gd name="T7" fmla="*/ 4343 h 4677"/>
                <a:gd name="T8" fmla="*/ 6624 w 6624"/>
                <a:gd name="T9" fmla="*/ 335 h 4677"/>
                <a:gd name="T10" fmla="*/ 6289 w 6624"/>
                <a:gd name="T11" fmla="*/ 0 h 4677"/>
                <a:gd name="T12" fmla="*/ 335 w 6624"/>
                <a:gd name="T13" fmla="*/ 0 h 4677"/>
                <a:gd name="T14" fmla="*/ 0 w 6624"/>
                <a:gd name="T15" fmla="*/ 335 h 4677"/>
                <a:gd name="T16" fmla="*/ 0 w 6624"/>
                <a:gd name="T17" fmla="*/ 4343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4" h="4677">
                  <a:moveTo>
                    <a:pt x="0" y="4343"/>
                  </a:moveTo>
                  <a:cubicBezTo>
                    <a:pt x="0" y="4527"/>
                    <a:pt x="150" y="4677"/>
                    <a:pt x="335" y="4677"/>
                  </a:cubicBezTo>
                  <a:cubicBezTo>
                    <a:pt x="6289" y="4677"/>
                    <a:pt x="6289" y="4677"/>
                    <a:pt x="6289" y="4677"/>
                  </a:cubicBezTo>
                  <a:cubicBezTo>
                    <a:pt x="6474" y="4677"/>
                    <a:pt x="6624" y="4527"/>
                    <a:pt x="6624" y="4343"/>
                  </a:cubicBezTo>
                  <a:cubicBezTo>
                    <a:pt x="6624" y="335"/>
                    <a:pt x="6624" y="335"/>
                    <a:pt x="6624" y="335"/>
                  </a:cubicBezTo>
                  <a:cubicBezTo>
                    <a:pt x="6624" y="150"/>
                    <a:pt x="6474" y="0"/>
                    <a:pt x="6289" y="0"/>
                  </a:cubicBezTo>
                  <a:cubicBezTo>
                    <a:pt x="335" y="0"/>
                    <a:pt x="335" y="0"/>
                    <a:pt x="335" y="0"/>
                  </a:cubicBezTo>
                  <a:cubicBezTo>
                    <a:pt x="150" y="0"/>
                    <a:pt x="0" y="150"/>
                    <a:pt x="0" y="335"/>
                  </a:cubicBezTo>
                  <a:cubicBezTo>
                    <a:pt x="0" y="4343"/>
                    <a:pt x="0" y="4343"/>
                    <a:pt x="0" y="4343"/>
                  </a:cubicBezTo>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i$1íḓê">
              <a:extLst>
                <a:ext uri="{FF2B5EF4-FFF2-40B4-BE49-F238E27FC236}">
                  <a16:creationId xmlns:a16="http://schemas.microsoft.com/office/drawing/2014/main" id="{FC75E70E-63FE-4D53-AD8F-9015CC96DA22}"/>
                </a:ext>
              </a:extLst>
            </p:cNvPr>
            <p:cNvSpPr/>
            <p:nvPr/>
          </p:nvSpPr>
          <p:spPr bwMode="auto">
            <a:xfrm>
              <a:off x="5029201" y="5751513"/>
              <a:ext cx="2376488" cy="392112"/>
            </a:xfrm>
            <a:custGeom>
              <a:avLst/>
              <a:gdLst>
                <a:gd name="T0" fmla="*/ 366 w 1497"/>
                <a:gd name="T1" fmla="*/ 0 h 247"/>
                <a:gd name="T2" fmla="*/ 1132 w 1497"/>
                <a:gd name="T3" fmla="*/ 0 h 247"/>
                <a:gd name="T4" fmla="*/ 1497 w 1497"/>
                <a:gd name="T5" fmla="*/ 247 h 247"/>
                <a:gd name="T6" fmla="*/ 0 w 1497"/>
                <a:gd name="T7" fmla="*/ 247 h 247"/>
                <a:gd name="T8" fmla="*/ 366 w 1497"/>
                <a:gd name="T9" fmla="*/ 0 h 247"/>
              </a:gdLst>
              <a:ahLst/>
              <a:cxnLst>
                <a:cxn ang="0">
                  <a:pos x="T0" y="T1"/>
                </a:cxn>
                <a:cxn ang="0">
                  <a:pos x="T2" y="T3"/>
                </a:cxn>
                <a:cxn ang="0">
                  <a:pos x="T4" y="T5"/>
                </a:cxn>
                <a:cxn ang="0">
                  <a:pos x="T6" y="T7"/>
                </a:cxn>
                <a:cxn ang="0">
                  <a:pos x="T8" y="T9"/>
                </a:cxn>
              </a:cxnLst>
              <a:rect l="0" t="0" r="r" b="b"/>
              <a:pathLst>
                <a:path w="1497" h="247">
                  <a:moveTo>
                    <a:pt x="366" y="0"/>
                  </a:moveTo>
                  <a:lnTo>
                    <a:pt x="1132" y="0"/>
                  </a:lnTo>
                  <a:lnTo>
                    <a:pt x="1497" y="247"/>
                  </a:lnTo>
                  <a:lnTo>
                    <a:pt x="0" y="247"/>
                  </a:lnTo>
                  <a:lnTo>
                    <a:pt x="366" y="0"/>
                  </a:lnTo>
                  <a:close/>
                </a:path>
              </a:pathLst>
            </a:cu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íṥľïďe">
              <a:extLst>
                <a:ext uri="{FF2B5EF4-FFF2-40B4-BE49-F238E27FC236}">
                  <a16:creationId xmlns:a16="http://schemas.microsoft.com/office/drawing/2014/main" id="{55D7C104-FBCB-497D-AF94-0C0399DE9ABD}"/>
                </a:ext>
              </a:extLst>
            </p:cNvPr>
            <p:cNvSpPr/>
            <p:nvPr/>
          </p:nvSpPr>
          <p:spPr bwMode="auto">
            <a:xfrm>
              <a:off x="4173538" y="2427288"/>
              <a:ext cx="4067175" cy="2635250"/>
            </a:xfrm>
            <a:custGeom>
              <a:avLst/>
              <a:gdLst>
                <a:gd name="T0" fmla="*/ 6116 w 6141"/>
                <a:gd name="T1" fmla="*/ 0 h 3978"/>
                <a:gd name="T2" fmla="*/ 6141 w 6141"/>
                <a:gd name="T3" fmla="*/ 25 h 3978"/>
                <a:gd name="T4" fmla="*/ 6141 w 6141"/>
                <a:gd name="T5" fmla="*/ 3953 h 3978"/>
                <a:gd name="T6" fmla="*/ 6116 w 6141"/>
                <a:gd name="T7" fmla="*/ 3978 h 3978"/>
                <a:gd name="T8" fmla="*/ 0 w 6141"/>
                <a:gd name="T9" fmla="*/ 0 h 3978"/>
                <a:gd name="T10" fmla="*/ 6116 w 6141"/>
                <a:gd name="T11" fmla="*/ 0 h 3978"/>
              </a:gdLst>
              <a:ahLst/>
              <a:cxnLst>
                <a:cxn ang="0">
                  <a:pos x="T0" y="T1"/>
                </a:cxn>
                <a:cxn ang="0">
                  <a:pos x="T2" y="T3"/>
                </a:cxn>
                <a:cxn ang="0">
                  <a:pos x="T4" y="T5"/>
                </a:cxn>
                <a:cxn ang="0">
                  <a:pos x="T6" y="T7"/>
                </a:cxn>
                <a:cxn ang="0">
                  <a:pos x="T8" y="T9"/>
                </a:cxn>
                <a:cxn ang="0">
                  <a:pos x="T10" y="T11"/>
                </a:cxn>
              </a:cxnLst>
              <a:rect l="0" t="0" r="r" b="b"/>
              <a:pathLst>
                <a:path w="6141" h="3978">
                  <a:moveTo>
                    <a:pt x="6116" y="0"/>
                  </a:moveTo>
                  <a:cubicBezTo>
                    <a:pt x="6130" y="0"/>
                    <a:pt x="6141" y="11"/>
                    <a:pt x="6141" y="25"/>
                  </a:cubicBezTo>
                  <a:cubicBezTo>
                    <a:pt x="6141" y="3953"/>
                    <a:pt x="6141" y="3953"/>
                    <a:pt x="6141" y="3953"/>
                  </a:cubicBezTo>
                  <a:cubicBezTo>
                    <a:pt x="6141" y="3967"/>
                    <a:pt x="6130" y="3978"/>
                    <a:pt x="6116" y="3978"/>
                  </a:cubicBezTo>
                  <a:cubicBezTo>
                    <a:pt x="0" y="0"/>
                    <a:pt x="0" y="0"/>
                    <a:pt x="0" y="0"/>
                  </a:cubicBezTo>
                  <a:cubicBezTo>
                    <a:pt x="6116" y="0"/>
                    <a:pt x="6116" y="0"/>
                    <a:pt x="6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i$ḷîďè">
              <a:extLst>
                <a:ext uri="{FF2B5EF4-FFF2-40B4-BE49-F238E27FC236}">
                  <a16:creationId xmlns:a16="http://schemas.microsoft.com/office/drawing/2014/main" id="{E79646D8-0605-4852-A786-9CF1C5CF610A}"/>
                </a:ext>
              </a:extLst>
            </p:cNvPr>
            <p:cNvSpPr/>
            <p:nvPr/>
          </p:nvSpPr>
          <p:spPr bwMode="auto">
            <a:xfrm>
              <a:off x="4141788" y="2427288"/>
              <a:ext cx="4081463" cy="2635250"/>
            </a:xfrm>
            <a:custGeom>
              <a:avLst/>
              <a:gdLst>
                <a:gd name="T0" fmla="*/ 25 w 6164"/>
                <a:gd name="T1" fmla="*/ 0 h 3978"/>
                <a:gd name="T2" fmla="*/ 48 w 6164"/>
                <a:gd name="T3" fmla="*/ 0 h 3978"/>
                <a:gd name="T4" fmla="*/ 6164 w 6164"/>
                <a:gd name="T5" fmla="*/ 3978 h 3978"/>
                <a:gd name="T6" fmla="*/ 25 w 6164"/>
                <a:gd name="T7" fmla="*/ 3978 h 3978"/>
                <a:gd name="T8" fmla="*/ 0 w 6164"/>
                <a:gd name="T9" fmla="*/ 3953 h 3978"/>
                <a:gd name="T10" fmla="*/ 0 w 6164"/>
                <a:gd name="T11" fmla="*/ 25 h 3978"/>
                <a:gd name="T12" fmla="*/ 25 w 6164"/>
                <a:gd name="T13" fmla="*/ 0 h 3978"/>
              </a:gdLst>
              <a:ahLst/>
              <a:cxnLst>
                <a:cxn ang="0">
                  <a:pos x="T0" y="T1"/>
                </a:cxn>
                <a:cxn ang="0">
                  <a:pos x="T2" y="T3"/>
                </a:cxn>
                <a:cxn ang="0">
                  <a:pos x="T4" y="T5"/>
                </a:cxn>
                <a:cxn ang="0">
                  <a:pos x="T6" y="T7"/>
                </a:cxn>
                <a:cxn ang="0">
                  <a:pos x="T8" y="T9"/>
                </a:cxn>
                <a:cxn ang="0">
                  <a:pos x="T10" y="T11"/>
                </a:cxn>
                <a:cxn ang="0">
                  <a:pos x="T12" y="T13"/>
                </a:cxn>
              </a:cxnLst>
              <a:rect l="0" t="0" r="r" b="b"/>
              <a:pathLst>
                <a:path w="6164" h="3978">
                  <a:moveTo>
                    <a:pt x="25" y="0"/>
                  </a:moveTo>
                  <a:cubicBezTo>
                    <a:pt x="48" y="0"/>
                    <a:pt x="48" y="0"/>
                    <a:pt x="48" y="0"/>
                  </a:cubicBezTo>
                  <a:cubicBezTo>
                    <a:pt x="6164" y="3978"/>
                    <a:pt x="6164" y="3978"/>
                    <a:pt x="6164" y="3978"/>
                  </a:cubicBezTo>
                  <a:cubicBezTo>
                    <a:pt x="25" y="3978"/>
                    <a:pt x="25" y="3978"/>
                    <a:pt x="25" y="3978"/>
                  </a:cubicBezTo>
                  <a:cubicBezTo>
                    <a:pt x="11" y="3978"/>
                    <a:pt x="0" y="3967"/>
                    <a:pt x="0" y="3953"/>
                  </a:cubicBezTo>
                  <a:cubicBezTo>
                    <a:pt x="0" y="25"/>
                    <a:pt x="0" y="25"/>
                    <a:pt x="0" y="25"/>
                  </a:cubicBezTo>
                  <a:cubicBezTo>
                    <a:pt x="0" y="11"/>
                    <a:pt x="11" y="0"/>
                    <a:pt x="25" y="0"/>
                  </a:cubicBezTo>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ṧḷïḓè">
              <a:extLst>
                <a:ext uri="{FF2B5EF4-FFF2-40B4-BE49-F238E27FC236}">
                  <a16:creationId xmlns:a16="http://schemas.microsoft.com/office/drawing/2014/main" id="{0E1A0F95-1DD1-41E1-916F-D3846110FC17}"/>
                </a:ext>
              </a:extLst>
            </p:cNvPr>
            <p:cNvSpPr/>
            <p:nvPr/>
          </p:nvSpPr>
          <p:spPr bwMode="auto">
            <a:xfrm>
              <a:off x="6757988" y="1533525"/>
              <a:ext cx="1214438" cy="2033587"/>
            </a:xfrm>
            <a:custGeom>
              <a:avLst/>
              <a:gdLst>
                <a:gd name="T0" fmla="*/ 1040 w 1834"/>
                <a:gd name="T1" fmla="*/ 366 h 3069"/>
                <a:gd name="T2" fmla="*/ 1281 w 1834"/>
                <a:gd name="T3" fmla="*/ 1 h 3069"/>
                <a:gd name="T4" fmla="*/ 1283 w 1834"/>
                <a:gd name="T5" fmla="*/ 0 h 3069"/>
                <a:gd name="T6" fmla="*/ 1431 w 1834"/>
                <a:gd name="T7" fmla="*/ 0 h 3069"/>
                <a:gd name="T8" fmla="*/ 1834 w 1834"/>
                <a:gd name="T9" fmla="*/ 482 h 3069"/>
                <a:gd name="T10" fmla="*/ 1834 w 1834"/>
                <a:gd name="T11" fmla="*/ 482 h 3069"/>
                <a:gd name="T12" fmla="*/ 1834 w 1834"/>
                <a:gd name="T13" fmla="*/ 482 h 3069"/>
                <a:gd name="T14" fmla="*/ 1834 w 1834"/>
                <a:gd name="T15" fmla="*/ 3069 h 3069"/>
                <a:gd name="T16" fmla="*/ 40 w 1834"/>
                <a:gd name="T17" fmla="*/ 3069 h 3069"/>
                <a:gd name="T18" fmla="*/ 0 w 1834"/>
                <a:gd name="T19" fmla="*/ 213 h 3069"/>
                <a:gd name="T20" fmla="*/ 1040 w 1834"/>
                <a:gd name="T21" fmla="*/ 366 h 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4" h="3069">
                  <a:moveTo>
                    <a:pt x="1040" y="366"/>
                  </a:moveTo>
                  <a:cubicBezTo>
                    <a:pt x="1083" y="69"/>
                    <a:pt x="1281" y="1"/>
                    <a:pt x="1281" y="1"/>
                  </a:cubicBezTo>
                  <a:cubicBezTo>
                    <a:pt x="1283" y="0"/>
                    <a:pt x="1283" y="0"/>
                    <a:pt x="1283" y="0"/>
                  </a:cubicBezTo>
                  <a:cubicBezTo>
                    <a:pt x="1352" y="0"/>
                    <a:pt x="1403" y="0"/>
                    <a:pt x="1431" y="0"/>
                  </a:cubicBezTo>
                  <a:cubicBezTo>
                    <a:pt x="1767" y="0"/>
                    <a:pt x="1834" y="482"/>
                    <a:pt x="1834" y="482"/>
                  </a:cubicBezTo>
                  <a:cubicBezTo>
                    <a:pt x="1834" y="482"/>
                    <a:pt x="1834" y="482"/>
                    <a:pt x="1834" y="482"/>
                  </a:cubicBezTo>
                  <a:cubicBezTo>
                    <a:pt x="1834" y="482"/>
                    <a:pt x="1834" y="482"/>
                    <a:pt x="1834" y="482"/>
                  </a:cubicBezTo>
                  <a:cubicBezTo>
                    <a:pt x="1834" y="3069"/>
                    <a:pt x="1834" y="3069"/>
                    <a:pt x="1834" y="3069"/>
                  </a:cubicBezTo>
                  <a:cubicBezTo>
                    <a:pt x="40" y="3069"/>
                    <a:pt x="40" y="3069"/>
                    <a:pt x="40" y="3069"/>
                  </a:cubicBezTo>
                  <a:cubicBezTo>
                    <a:pt x="0" y="213"/>
                    <a:pt x="0" y="213"/>
                    <a:pt x="0" y="213"/>
                  </a:cubicBezTo>
                  <a:lnTo>
                    <a:pt x="1040" y="366"/>
                  </a:lnTo>
                  <a:close/>
                </a:path>
              </a:pathLst>
            </a:custGeom>
            <a:solidFill>
              <a:srgbClr val="8CB7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îḑe">
              <a:extLst>
                <a:ext uri="{FF2B5EF4-FFF2-40B4-BE49-F238E27FC236}">
                  <a16:creationId xmlns:a16="http://schemas.microsoft.com/office/drawing/2014/main" id="{6382622E-6BDD-4410-A3FE-DFA76C7D1CEA}"/>
                </a:ext>
              </a:extLst>
            </p:cNvPr>
            <p:cNvSpPr/>
            <p:nvPr/>
          </p:nvSpPr>
          <p:spPr bwMode="auto">
            <a:xfrm>
              <a:off x="4703763" y="1533525"/>
              <a:ext cx="2903538" cy="3457575"/>
            </a:xfrm>
            <a:custGeom>
              <a:avLst/>
              <a:gdLst>
                <a:gd name="T0" fmla="*/ 3185 w 4383"/>
                <a:gd name="T1" fmla="*/ 4743 h 5221"/>
                <a:gd name="T2" fmla="*/ 0 w 4383"/>
                <a:gd name="T3" fmla="*/ 4743 h 5221"/>
                <a:gd name="T4" fmla="*/ 0 w 4383"/>
                <a:gd name="T5" fmla="*/ 396 h 5221"/>
                <a:gd name="T6" fmla="*/ 401 w 4383"/>
                <a:gd name="T7" fmla="*/ 0 h 5221"/>
                <a:gd name="T8" fmla="*/ 524 w 4383"/>
                <a:gd name="T9" fmla="*/ 0 h 5221"/>
                <a:gd name="T10" fmla="*/ 4128 w 4383"/>
                <a:gd name="T11" fmla="*/ 0 h 5221"/>
                <a:gd name="T12" fmla="*/ 4128 w 4383"/>
                <a:gd name="T13" fmla="*/ 0 h 5221"/>
                <a:gd name="T14" fmla="*/ 4383 w 4383"/>
                <a:gd name="T15" fmla="*/ 0 h 5221"/>
                <a:gd name="T16" fmla="*/ 4381 w 4383"/>
                <a:gd name="T17" fmla="*/ 1 h 5221"/>
                <a:gd name="T18" fmla="*/ 4132 w 4383"/>
                <a:gd name="T19" fmla="*/ 482 h 5221"/>
                <a:gd name="T20" fmla="*/ 4126 w 4383"/>
                <a:gd name="T21" fmla="*/ 482 h 5221"/>
                <a:gd name="T22" fmla="*/ 4126 w 4383"/>
                <a:gd name="T23" fmla="*/ 577 h 5221"/>
                <a:gd name="T24" fmla="*/ 4126 w 4383"/>
                <a:gd name="T25" fmla="*/ 4822 h 5221"/>
                <a:gd name="T26" fmla="*/ 4126 w 4383"/>
                <a:gd name="T27" fmla="*/ 4825 h 5221"/>
                <a:gd name="T28" fmla="*/ 3725 w 4383"/>
                <a:gd name="T29" fmla="*/ 5221 h 5221"/>
                <a:gd name="T30" fmla="*/ 3602 w 4383"/>
                <a:gd name="T31" fmla="*/ 5221 h 5221"/>
                <a:gd name="T32" fmla="*/ 3185 w 4383"/>
                <a:gd name="T33" fmla="*/ 4743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3" h="5221">
                  <a:moveTo>
                    <a:pt x="3185" y="4743"/>
                  </a:moveTo>
                  <a:cubicBezTo>
                    <a:pt x="0" y="4743"/>
                    <a:pt x="0" y="4743"/>
                    <a:pt x="0" y="4743"/>
                  </a:cubicBezTo>
                  <a:cubicBezTo>
                    <a:pt x="0" y="396"/>
                    <a:pt x="0" y="396"/>
                    <a:pt x="0" y="396"/>
                  </a:cubicBezTo>
                  <a:cubicBezTo>
                    <a:pt x="5" y="361"/>
                    <a:pt x="60" y="34"/>
                    <a:pt x="401" y="0"/>
                  </a:cubicBezTo>
                  <a:cubicBezTo>
                    <a:pt x="524" y="0"/>
                    <a:pt x="524" y="0"/>
                    <a:pt x="524" y="0"/>
                  </a:cubicBezTo>
                  <a:cubicBezTo>
                    <a:pt x="4128" y="0"/>
                    <a:pt x="4128" y="0"/>
                    <a:pt x="4128" y="0"/>
                  </a:cubicBezTo>
                  <a:cubicBezTo>
                    <a:pt x="4128" y="0"/>
                    <a:pt x="4128" y="0"/>
                    <a:pt x="4128" y="0"/>
                  </a:cubicBezTo>
                  <a:cubicBezTo>
                    <a:pt x="4228" y="0"/>
                    <a:pt x="4315" y="0"/>
                    <a:pt x="4383" y="0"/>
                  </a:cubicBezTo>
                  <a:cubicBezTo>
                    <a:pt x="4381" y="1"/>
                    <a:pt x="4381" y="1"/>
                    <a:pt x="4381" y="1"/>
                  </a:cubicBezTo>
                  <a:cubicBezTo>
                    <a:pt x="4381" y="1"/>
                    <a:pt x="4132" y="86"/>
                    <a:pt x="4132" y="482"/>
                  </a:cubicBezTo>
                  <a:cubicBezTo>
                    <a:pt x="4126" y="482"/>
                    <a:pt x="4126" y="482"/>
                    <a:pt x="4126" y="482"/>
                  </a:cubicBezTo>
                  <a:cubicBezTo>
                    <a:pt x="4126" y="577"/>
                    <a:pt x="4126" y="577"/>
                    <a:pt x="4126" y="577"/>
                  </a:cubicBezTo>
                  <a:cubicBezTo>
                    <a:pt x="4126" y="4822"/>
                    <a:pt x="4126" y="4822"/>
                    <a:pt x="4126" y="4822"/>
                  </a:cubicBezTo>
                  <a:cubicBezTo>
                    <a:pt x="4126" y="4822"/>
                    <a:pt x="4126" y="4823"/>
                    <a:pt x="4126" y="4825"/>
                  </a:cubicBezTo>
                  <a:cubicBezTo>
                    <a:pt x="4121" y="4860"/>
                    <a:pt x="4066" y="5187"/>
                    <a:pt x="3725" y="5221"/>
                  </a:cubicBezTo>
                  <a:cubicBezTo>
                    <a:pt x="3602" y="5221"/>
                    <a:pt x="3602" y="5221"/>
                    <a:pt x="3602" y="5221"/>
                  </a:cubicBezTo>
                  <a:cubicBezTo>
                    <a:pt x="3162" y="5182"/>
                    <a:pt x="3185" y="4743"/>
                    <a:pt x="3185" y="4743"/>
                  </a:cubicBezTo>
                </a:path>
              </a:pathLst>
            </a:custGeom>
            <a:solidFill>
              <a:srgbClr val="A8DEE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îS1iḓé">
              <a:extLst>
                <a:ext uri="{FF2B5EF4-FFF2-40B4-BE49-F238E27FC236}">
                  <a16:creationId xmlns:a16="http://schemas.microsoft.com/office/drawing/2014/main" id="{9DA153F2-0A78-4A73-B8B4-F47ABD8367D4}"/>
                </a:ext>
              </a:extLst>
            </p:cNvPr>
            <p:cNvSpPr/>
            <p:nvPr/>
          </p:nvSpPr>
          <p:spPr bwMode="auto">
            <a:xfrm>
              <a:off x="4173538" y="4675188"/>
              <a:ext cx="2976563" cy="333375"/>
            </a:xfrm>
            <a:custGeom>
              <a:avLst/>
              <a:gdLst>
                <a:gd name="T0" fmla="*/ 3989 w 4494"/>
                <a:gd name="T1" fmla="*/ 0 h 503"/>
                <a:gd name="T2" fmla="*/ 0 w 4494"/>
                <a:gd name="T3" fmla="*/ 0 h 503"/>
                <a:gd name="T4" fmla="*/ 403 w 4494"/>
                <a:gd name="T5" fmla="*/ 482 h 503"/>
                <a:gd name="T6" fmla="*/ 4494 w 4494"/>
                <a:gd name="T7" fmla="*/ 482 h 503"/>
                <a:gd name="T8" fmla="*/ 3989 w 4494"/>
                <a:gd name="T9" fmla="*/ 0 h 503"/>
              </a:gdLst>
              <a:ahLst/>
              <a:cxnLst>
                <a:cxn ang="0">
                  <a:pos x="T0" y="T1"/>
                </a:cxn>
                <a:cxn ang="0">
                  <a:pos x="T2" y="T3"/>
                </a:cxn>
                <a:cxn ang="0">
                  <a:pos x="T4" y="T5"/>
                </a:cxn>
                <a:cxn ang="0">
                  <a:pos x="T6" y="T7"/>
                </a:cxn>
                <a:cxn ang="0">
                  <a:pos x="T8" y="T9"/>
                </a:cxn>
              </a:cxnLst>
              <a:rect l="0" t="0" r="r" b="b"/>
              <a:pathLst>
                <a:path w="4494" h="503">
                  <a:moveTo>
                    <a:pt x="3989" y="0"/>
                  </a:moveTo>
                  <a:cubicBezTo>
                    <a:pt x="0" y="0"/>
                    <a:pt x="0" y="0"/>
                    <a:pt x="0" y="0"/>
                  </a:cubicBezTo>
                  <a:cubicBezTo>
                    <a:pt x="0" y="0"/>
                    <a:pt x="67" y="482"/>
                    <a:pt x="403" y="482"/>
                  </a:cubicBezTo>
                  <a:cubicBezTo>
                    <a:pt x="739" y="482"/>
                    <a:pt x="4494" y="482"/>
                    <a:pt x="4494" y="482"/>
                  </a:cubicBezTo>
                  <a:cubicBezTo>
                    <a:pt x="4494" y="482"/>
                    <a:pt x="3987" y="503"/>
                    <a:pt x="3989" y="0"/>
                  </a:cubicBezTo>
                  <a:close/>
                </a:path>
              </a:pathLst>
            </a:custGeom>
            <a:solidFill>
              <a:srgbClr val="8CB7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iṥļîďê">
              <a:extLst>
                <a:ext uri="{FF2B5EF4-FFF2-40B4-BE49-F238E27FC236}">
                  <a16:creationId xmlns:a16="http://schemas.microsoft.com/office/drawing/2014/main" id="{31E8AFBE-0AA9-446C-855B-7D3B63C6BF4B}"/>
                </a:ext>
              </a:extLst>
            </p:cNvPr>
            <p:cNvSpPr/>
            <p:nvPr/>
          </p:nvSpPr>
          <p:spPr bwMode="auto">
            <a:xfrm>
              <a:off x="5870576" y="1876425"/>
              <a:ext cx="133032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íSḷïďé">
              <a:extLst>
                <a:ext uri="{FF2B5EF4-FFF2-40B4-BE49-F238E27FC236}">
                  <a16:creationId xmlns:a16="http://schemas.microsoft.com/office/drawing/2014/main" id="{DEAC833B-452F-4CC7-A9C3-47DD5D3B6DEC}"/>
                </a:ext>
              </a:extLst>
            </p:cNvPr>
            <p:cNvSpPr/>
            <p:nvPr/>
          </p:nvSpPr>
          <p:spPr bwMode="auto">
            <a:xfrm>
              <a:off x="5634038" y="2093913"/>
              <a:ext cx="133032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íṣlíḍè">
              <a:extLst>
                <a:ext uri="{FF2B5EF4-FFF2-40B4-BE49-F238E27FC236}">
                  <a16:creationId xmlns:a16="http://schemas.microsoft.com/office/drawing/2014/main" id="{5136CD06-0BD4-4617-BD28-3AB6A7102FBD}"/>
                </a:ext>
              </a:extLst>
            </p:cNvPr>
            <p:cNvSpPr/>
            <p:nvPr/>
          </p:nvSpPr>
          <p:spPr bwMode="auto">
            <a:xfrm>
              <a:off x="5178426" y="2093913"/>
              <a:ext cx="29527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í$ľîḑê">
              <a:extLst>
                <a:ext uri="{FF2B5EF4-FFF2-40B4-BE49-F238E27FC236}">
                  <a16:creationId xmlns:a16="http://schemas.microsoft.com/office/drawing/2014/main" id="{599107C6-1649-4CEB-92ED-F580F605BAA0}"/>
                </a:ext>
              </a:extLst>
            </p:cNvPr>
            <p:cNvSpPr/>
            <p:nvPr/>
          </p:nvSpPr>
          <p:spPr bwMode="auto">
            <a:xfrm>
              <a:off x="5424488" y="2311400"/>
              <a:ext cx="1328738"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ïṣḻíḋê">
              <a:extLst>
                <a:ext uri="{FF2B5EF4-FFF2-40B4-BE49-F238E27FC236}">
                  <a16:creationId xmlns:a16="http://schemas.microsoft.com/office/drawing/2014/main" id="{3AE7EEB4-EF9F-46EA-83EB-608F58AAC6D4}"/>
                </a:ext>
              </a:extLst>
            </p:cNvPr>
            <p:cNvSpPr/>
            <p:nvPr/>
          </p:nvSpPr>
          <p:spPr bwMode="auto">
            <a:xfrm>
              <a:off x="5870576" y="2528888"/>
              <a:ext cx="1330325" cy="74612"/>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işľiḑè">
              <a:extLst>
                <a:ext uri="{FF2B5EF4-FFF2-40B4-BE49-F238E27FC236}">
                  <a16:creationId xmlns:a16="http://schemas.microsoft.com/office/drawing/2014/main" id="{CBCAC0B2-2732-4D67-AD2A-71379BF16CD0}"/>
                </a:ext>
              </a:extLst>
            </p:cNvPr>
            <p:cNvSpPr/>
            <p:nvPr/>
          </p:nvSpPr>
          <p:spPr bwMode="auto">
            <a:xfrm>
              <a:off x="5314951" y="2528888"/>
              <a:ext cx="450850" cy="74612"/>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ïśḷiḍé">
              <a:extLst>
                <a:ext uri="{FF2B5EF4-FFF2-40B4-BE49-F238E27FC236}">
                  <a16:creationId xmlns:a16="http://schemas.microsoft.com/office/drawing/2014/main" id="{40F69ED9-2230-4992-82C4-42AB239D12A8}"/>
                </a:ext>
              </a:extLst>
            </p:cNvPr>
            <p:cNvSpPr/>
            <p:nvPr/>
          </p:nvSpPr>
          <p:spPr bwMode="auto">
            <a:xfrm>
              <a:off x="4962526" y="3603625"/>
              <a:ext cx="574675" cy="95250"/>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îş1íḋe">
              <a:extLst>
                <a:ext uri="{FF2B5EF4-FFF2-40B4-BE49-F238E27FC236}">
                  <a16:creationId xmlns:a16="http://schemas.microsoft.com/office/drawing/2014/main" id="{B3A2D2C4-D3E9-4467-9914-77B919E8A033}"/>
                </a:ext>
              </a:extLst>
            </p:cNvPr>
            <p:cNvSpPr/>
            <p:nvPr/>
          </p:nvSpPr>
          <p:spPr bwMode="auto">
            <a:xfrm>
              <a:off x="4962526" y="3603625"/>
              <a:ext cx="5746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ï$ļîḓé">
              <a:extLst>
                <a:ext uri="{FF2B5EF4-FFF2-40B4-BE49-F238E27FC236}">
                  <a16:creationId xmlns:a16="http://schemas.microsoft.com/office/drawing/2014/main" id="{70434277-7AE4-4A70-8FB9-27294EA1ADA3}"/>
                </a:ext>
              </a:extLst>
            </p:cNvPr>
            <p:cNvSpPr/>
            <p:nvPr/>
          </p:nvSpPr>
          <p:spPr bwMode="auto">
            <a:xfrm>
              <a:off x="4975226" y="4271963"/>
              <a:ext cx="133032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iṥḻïḓè">
              <a:extLst>
                <a:ext uri="{FF2B5EF4-FFF2-40B4-BE49-F238E27FC236}">
                  <a16:creationId xmlns:a16="http://schemas.microsoft.com/office/drawing/2014/main" id="{889A9E0C-AB94-475C-8987-790D7CFF549C}"/>
                </a:ext>
              </a:extLst>
            </p:cNvPr>
            <p:cNvSpPr/>
            <p:nvPr/>
          </p:nvSpPr>
          <p:spPr bwMode="auto">
            <a:xfrm>
              <a:off x="6411913" y="4271963"/>
              <a:ext cx="449263"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ï$ḷïḓe">
              <a:extLst>
                <a:ext uri="{FF2B5EF4-FFF2-40B4-BE49-F238E27FC236}">
                  <a16:creationId xmlns:a16="http://schemas.microsoft.com/office/drawing/2014/main" id="{EB686F28-0D5D-42FB-8DF8-E4577B11105B}"/>
                </a:ext>
              </a:extLst>
            </p:cNvPr>
            <p:cNvSpPr/>
            <p:nvPr/>
          </p:nvSpPr>
          <p:spPr bwMode="auto">
            <a:xfrm>
              <a:off x="5870576" y="4489450"/>
              <a:ext cx="1330325" cy="74612"/>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iś1îḑe">
              <a:extLst>
                <a:ext uri="{FF2B5EF4-FFF2-40B4-BE49-F238E27FC236}">
                  <a16:creationId xmlns:a16="http://schemas.microsoft.com/office/drawing/2014/main" id="{8D251C2A-03F0-43A3-8074-2B4EC89D3247}"/>
                </a:ext>
              </a:extLst>
            </p:cNvPr>
            <p:cNvSpPr/>
            <p:nvPr/>
          </p:nvSpPr>
          <p:spPr bwMode="auto">
            <a:xfrm>
              <a:off x="6121401" y="5138738"/>
              <a:ext cx="160338" cy="161925"/>
            </a:xfrm>
            <a:prstGeom prst="ellipse">
              <a:avLst/>
            </a:pr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îṡḷîďé">
              <a:extLst>
                <a:ext uri="{FF2B5EF4-FFF2-40B4-BE49-F238E27FC236}">
                  <a16:creationId xmlns:a16="http://schemas.microsoft.com/office/drawing/2014/main" id="{8C955CE2-6DA0-47DA-90D1-2844A09D7B20}"/>
                </a:ext>
              </a:extLst>
            </p:cNvPr>
            <p:cNvSpPr/>
            <p:nvPr/>
          </p:nvSpPr>
          <p:spPr bwMode="auto">
            <a:xfrm>
              <a:off x="7693026" y="4572000"/>
              <a:ext cx="1360488" cy="1360487"/>
            </a:xfrm>
            <a:prstGeom prst="ellipse">
              <a:avLst/>
            </a:prstGeom>
            <a:solidFill>
              <a:srgbClr val="2A4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îṥľïḍe">
              <a:extLst>
                <a:ext uri="{FF2B5EF4-FFF2-40B4-BE49-F238E27FC236}">
                  <a16:creationId xmlns:a16="http://schemas.microsoft.com/office/drawing/2014/main" id="{BB0C32A0-E186-48F2-A338-9DC2BC3A87D5}"/>
                </a:ext>
              </a:extLst>
            </p:cNvPr>
            <p:cNvSpPr/>
            <p:nvPr/>
          </p:nvSpPr>
          <p:spPr bwMode="auto">
            <a:xfrm>
              <a:off x="7627938" y="4505325"/>
              <a:ext cx="1490663" cy="1492250"/>
            </a:xfrm>
            <a:custGeom>
              <a:avLst/>
              <a:gdLst>
                <a:gd name="T0" fmla="*/ 1126 w 2252"/>
                <a:gd name="T1" fmla="*/ 99 h 2252"/>
                <a:gd name="T2" fmla="*/ 2153 w 2252"/>
                <a:gd name="T3" fmla="*/ 1126 h 2252"/>
                <a:gd name="T4" fmla="*/ 1126 w 2252"/>
                <a:gd name="T5" fmla="*/ 2153 h 2252"/>
                <a:gd name="T6" fmla="*/ 99 w 2252"/>
                <a:gd name="T7" fmla="*/ 1126 h 2252"/>
                <a:gd name="T8" fmla="*/ 1126 w 2252"/>
                <a:gd name="T9" fmla="*/ 99 h 2252"/>
                <a:gd name="T10" fmla="*/ 1126 w 2252"/>
                <a:gd name="T11" fmla="*/ 0 h 2252"/>
                <a:gd name="T12" fmla="*/ 688 w 2252"/>
                <a:gd name="T13" fmla="*/ 89 h 2252"/>
                <a:gd name="T14" fmla="*/ 330 w 2252"/>
                <a:gd name="T15" fmla="*/ 330 h 2252"/>
                <a:gd name="T16" fmla="*/ 89 w 2252"/>
                <a:gd name="T17" fmla="*/ 688 h 2252"/>
                <a:gd name="T18" fmla="*/ 0 w 2252"/>
                <a:gd name="T19" fmla="*/ 1126 h 2252"/>
                <a:gd name="T20" fmla="*/ 89 w 2252"/>
                <a:gd name="T21" fmla="*/ 1565 h 2252"/>
                <a:gd name="T22" fmla="*/ 330 w 2252"/>
                <a:gd name="T23" fmla="*/ 1922 h 2252"/>
                <a:gd name="T24" fmla="*/ 688 w 2252"/>
                <a:gd name="T25" fmla="*/ 2164 h 2252"/>
                <a:gd name="T26" fmla="*/ 1126 w 2252"/>
                <a:gd name="T27" fmla="*/ 2252 h 2252"/>
                <a:gd name="T28" fmla="*/ 1565 w 2252"/>
                <a:gd name="T29" fmla="*/ 2164 h 2252"/>
                <a:gd name="T30" fmla="*/ 1922 w 2252"/>
                <a:gd name="T31" fmla="*/ 1922 h 2252"/>
                <a:gd name="T32" fmla="*/ 2164 w 2252"/>
                <a:gd name="T33" fmla="*/ 1565 h 2252"/>
                <a:gd name="T34" fmla="*/ 2252 w 2252"/>
                <a:gd name="T35" fmla="*/ 1126 h 2252"/>
                <a:gd name="T36" fmla="*/ 2164 w 2252"/>
                <a:gd name="T37" fmla="*/ 688 h 2252"/>
                <a:gd name="T38" fmla="*/ 1922 w 2252"/>
                <a:gd name="T39" fmla="*/ 330 h 2252"/>
                <a:gd name="T40" fmla="*/ 1565 w 2252"/>
                <a:gd name="T41" fmla="*/ 89 h 2252"/>
                <a:gd name="T42" fmla="*/ 1126 w 2252"/>
                <a:gd name="T43" fmla="*/ 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2" h="2252">
                  <a:moveTo>
                    <a:pt x="1126" y="99"/>
                  </a:moveTo>
                  <a:cubicBezTo>
                    <a:pt x="1693" y="99"/>
                    <a:pt x="2153" y="559"/>
                    <a:pt x="2153" y="1126"/>
                  </a:cubicBezTo>
                  <a:cubicBezTo>
                    <a:pt x="2153" y="1693"/>
                    <a:pt x="1693" y="2153"/>
                    <a:pt x="1126" y="2153"/>
                  </a:cubicBezTo>
                  <a:cubicBezTo>
                    <a:pt x="559" y="2153"/>
                    <a:pt x="99" y="1693"/>
                    <a:pt x="99" y="1126"/>
                  </a:cubicBezTo>
                  <a:cubicBezTo>
                    <a:pt x="99" y="559"/>
                    <a:pt x="559" y="99"/>
                    <a:pt x="1126" y="99"/>
                  </a:cubicBezTo>
                  <a:moveTo>
                    <a:pt x="1126" y="0"/>
                  </a:moveTo>
                  <a:cubicBezTo>
                    <a:pt x="974" y="0"/>
                    <a:pt x="827" y="30"/>
                    <a:pt x="688" y="89"/>
                  </a:cubicBezTo>
                  <a:cubicBezTo>
                    <a:pt x="554" y="146"/>
                    <a:pt x="433" y="227"/>
                    <a:pt x="330" y="330"/>
                  </a:cubicBezTo>
                  <a:cubicBezTo>
                    <a:pt x="227" y="433"/>
                    <a:pt x="146" y="554"/>
                    <a:pt x="89" y="688"/>
                  </a:cubicBezTo>
                  <a:cubicBezTo>
                    <a:pt x="30" y="827"/>
                    <a:pt x="0" y="974"/>
                    <a:pt x="0" y="1126"/>
                  </a:cubicBezTo>
                  <a:cubicBezTo>
                    <a:pt x="0" y="1278"/>
                    <a:pt x="30" y="1426"/>
                    <a:pt x="89" y="1565"/>
                  </a:cubicBezTo>
                  <a:cubicBezTo>
                    <a:pt x="146" y="1699"/>
                    <a:pt x="227" y="1819"/>
                    <a:pt x="330" y="1922"/>
                  </a:cubicBezTo>
                  <a:cubicBezTo>
                    <a:pt x="433" y="2026"/>
                    <a:pt x="554" y="2107"/>
                    <a:pt x="688" y="2164"/>
                  </a:cubicBezTo>
                  <a:cubicBezTo>
                    <a:pt x="827" y="2222"/>
                    <a:pt x="974" y="2252"/>
                    <a:pt x="1126" y="2252"/>
                  </a:cubicBezTo>
                  <a:cubicBezTo>
                    <a:pt x="1278" y="2252"/>
                    <a:pt x="1426" y="2222"/>
                    <a:pt x="1565" y="2164"/>
                  </a:cubicBezTo>
                  <a:cubicBezTo>
                    <a:pt x="1699" y="2107"/>
                    <a:pt x="1819" y="2026"/>
                    <a:pt x="1922" y="1922"/>
                  </a:cubicBezTo>
                  <a:cubicBezTo>
                    <a:pt x="2026" y="1819"/>
                    <a:pt x="2107" y="1699"/>
                    <a:pt x="2164" y="1565"/>
                  </a:cubicBezTo>
                  <a:cubicBezTo>
                    <a:pt x="2222" y="1426"/>
                    <a:pt x="2252" y="1278"/>
                    <a:pt x="2252" y="1126"/>
                  </a:cubicBezTo>
                  <a:cubicBezTo>
                    <a:pt x="2252" y="974"/>
                    <a:pt x="2222" y="827"/>
                    <a:pt x="2164" y="688"/>
                  </a:cubicBezTo>
                  <a:cubicBezTo>
                    <a:pt x="2107" y="554"/>
                    <a:pt x="2026" y="433"/>
                    <a:pt x="1922" y="330"/>
                  </a:cubicBezTo>
                  <a:cubicBezTo>
                    <a:pt x="1819" y="227"/>
                    <a:pt x="1699" y="146"/>
                    <a:pt x="1565" y="89"/>
                  </a:cubicBezTo>
                  <a:cubicBezTo>
                    <a:pt x="1426" y="30"/>
                    <a:pt x="1278" y="0"/>
                    <a:pt x="1126" y="0"/>
                  </a:cubicBezTo>
                  <a:close/>
                </a:path>
              </a:pathLst>
            </a:custGeom>
            <a:solidFill>
              <a:srgbClr val="202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íṩ1ïdê">
              <a:extLst>
                <a:ext uri="{FF2B5EF4-FFF2-40B4-BE49-F238E27FC236}">
                  <a16:creationId xmlns:a16="http://schemas.microsoft.com/office/drawing/2014/main" id="{E27BCC9A-89FE-43EB-B3F3-4C0927411DAE}"/>
                </a:ext>
              </a:extLst>
            </p:cNvPr>
            <p:cNvSpPr/>
            <p:nvPr/>
          </p:nvSpPr>
          <p:spPr bwMode="auto">
            <a:xfrm>
              <a:off x="7881938" y="4775200"/>
              <a:ext cx="903288" cy="938212"/>
            </a:xfrm>
            <a:custGeom>
              <a:avLst/>
              <a:gdLst>
                <a:gd name="T0" fmla="*/ 342 w 1364"/>
                <a:gd name="T1" fmla="*/ 1185 h 1417"/>
                <a:gd name="T2" fmla="*/ 271 w 1364"/>
                <a:gd name="T3" fmla="*/ 1063 h 1417"/>
                <a:gd name="T4" fmla="*/ 199 w 1364"/>
                <a:gd name="T5" fmla="*/ 1044 h 1417"/>
                <a:gd name="T6" fmla="*/ 0 w 1364"/>
                <a:gd name="T7" fmla="*/ 1159 h 1417"/>
                <a:gd name="T8" fmla="*/ 122 w 1364"/>
                <a:gd name="T9" fmla="*/ 946 h 1417"/>
                <a:gd name="T10" fmla="*/ 316 w 1364"/>
                <a:gd name="T11" fmla="*/ 924 h 1417"/>
                <a:gd name="T12" fmla="*/ 350 w 1364"/>
                <a:gd name="T13" fmla="*/ 900 h 1417"/>
                <a:gd name="T14" fmla="*/ 649 w 1364"/>
                <a:gd name="T15" fmla="*/ 589 h 1417"/>
                <a:gd name="T16" fmla="*/ 649 w 1364"/>
                <a:gd name="T17" fmla="*/ 589 h 1417"/>
                <a:gd name="T18" fmla="*/ 859 w 1364"/>
                <a:gd name="T19" fmla="*/ 370 h 1417"/>
                <a:gd name="T20" fmla="*/ 883 w 1364"/>
                <a:gd name="T21" fmla="*/ 331 h 1417"/>
                <a:gd name="T22" fmla="*/ 995 w 1364"/>
                <a:gd name="T23" fmla="*/ 46 h 1417"/>
                <a:gd name="T24" fmla="*/ 1240 w 1364"/>
                <a:gd name="T25" fmla="*/ 46 h 1417"/>
                <a:gd name="T26" fmla="*/ 1041 w 1364"/>
                <a:gd name="T27" fmla="*/ 161 h 1417"/>
                <a:gd name="T28" fmla="*/ 1022 w 1364"/>
                <a:gd name="T29" fmla="*/ 233 h 1417"/>
                <a:gd name="T30" fmla="*/ 1092 w 1364"/>
                <a:gd name="T31" fmla="*/ 355 h 1417"/>
                <a:gd name="T32" fmla="*/ 1165 w 1364"/>
                <a:gd name="T33" fmla="*/ 374 h 1417"/>
                <a:gd name="T34" fmla="*/ 1364 w 1364"/>
                <a:gd name="T35" fmla="*/ 258 h 1417"/>
                <a:gd name="T36" fmla="*/ 1241 w 1364"/>
                <a:gd name="T37" fmla="*/ 471 h 1417"/>
                <a:gd name="T38" fmla="*/ 1048 w 1364"/>
                <a:gd name="T39" fmla="*/ 494 h 1417"/>
                <a:gd name="T40" fmla="*/ 1013 w 1364"/>
                <a:gd name="T41" fmla="*/ 518 h 1417"/>
                <a:gd name="T42" fmla="*/ 715 w 1364"/>
                <a:gd name="T43" fmla="*/ 828 h 1417"/>
                <a:gd name="T44" fmla="*/ 715 w 1364"/>
                <a:gd name="T45" fmla="*/ 828 h 1417"/>
                <a:gd name="T46" fmla="*/ 504 w 1364"/>
                <a:gd name="T47" fmla="*/ 1048 h 1417"/>
                <a:gd name="T48" fmla="*/ 481 w 1364"/>
                <a:gd name="T49" fmla="*/ 1087 h 1417"/>
                <a:gd name="T50" fmla="*/ 369 w 1364"/>
                <a:gd name="T51" fmla="*/ 1372 h 1417"/>
                <a:gd name="T52" fmla="*/ 123 w 1364"/>
                <a:gd name="T53" fmla="*/ 1372 h 1417"/>
                <a:gd name="T54" fmla="*/ 323 w 1364"/>
                <a:gd name="T55" fmla="*/ 1257 h 1417"/>
                <a:gd name="T56" fmla="*/ 342 w 1364"/>
                <a:gd name="T57" fmla="*/ 118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4" h="1417">
                  <a:moveTo>
                    <a:pt x="342" y="1185"/>
                  </a:moveTo>
                  <a:cubicBezTo>
                    <a:pt x="271" y="1063"/>
                    <a:pt x="271" y="1063"/>
                    <a:pt x="271" y="1063"/>
                  </a:cubicBezTo>
                  <a:cubicBezTo>
                    <a:pt x="257" y="1038"/>
                    <a:pt x="224" y="1029"/>
                    <a:pt x="199" y="1044"/>
                  </a:cubicBezTo>
                  <a:cubicBezTo>
                    <a:pt x="0" y="1159"/>
                    <a:pt x="0" y="1159"/>
                    <a:pt x="0" y="1159"/>
                  </a:cubicBezTo>
                  <a:cubicBezTo>
                    <a:pt x="0" y="1075"/>
                    <a:pt x="44" y="992"/>
                    <a:pt x="122" y="946"/>
                  </a:cubicBezTo>
                  <a:cubicBezTo>
                    <a:pt x="183" y="911"/>
                    <a:pt x="253" y="905"/>
                    <a:pt x="316" y="924"/>
                  </a:cubicBezTo>
                  <a:cubicBezTo>
                    <a:pt x="328" y="918"/>
                    <a:pt x="340" y="911"/>
                    <a:pt x="350" y="900"/>
                  </a:cubicBezTo>
                  <a:cubicBezTo>
                    <a:pt x="649" y="589"/>
                    <a:pt x="649" y="589"/>
                    <a:pt x="649" y="589"/>
                  </a:cubicBezTo>
                  <a:cubicBezTo>
                    <a:pt x="649" y="589"/>
                    <a:pt x="649" y="589"/>
                    <a:pt x="649" y="589"/>
                  </a:cubicBezTo>
                  <a:cubicBezTo>
                    <a:pt x="859" y="370"/>
                    <a:pt x="859" y="370"/>
                    <a:pt x="859" y="370"/>
                  </a:cubicBezTo>
                  <a:cubicBezTo>
                    <a:pt x="871" y="359"/>
                    <a:pt x="878" y="345"/>
                    <a:pt x="883" y="331"/>
                  </a:cubicBezTo>
                  <a:cubicBezTo>
                    <a:pt x="850" y="224"/>
                    <a:pt x="893" y="105"/>
                    <a:pt x="995" y="46"/>
                  </a:cubicBezTo>
                  <a:cubicBezTo>
                    <a:pt x="1073" y="0"/>
                    <a:pt x="1167" y="3"/>
                    <a:pt x="1240" y="46"/>
                  </a:cubicBezTo>
                  <a:cubicBezTo>
                    <a:pt x="1041" y="161"/>
                    <a:pt x="1041" y="161"/>
                    <a:pt x="1041" y="161"/>
                  </a:cubicBezTo>
                  <a:cubicBezTo>
                    <a:pt x="1016" y="176"/>
                    <a:pt x="1007" y="208"/>
                    <a:pt x="1022" y="233"/>
                  </a:cubicBezTo>
                  <a:cubicBezTo>
                    <a:pt x="1092" y="355"/>
                    <a:pt x="1092" y="355"/>
                    <a:pt x="1092" y="355"/>
                  </a:cubicBezTo>
                  <a:cubicBezTo>
                    <a:pt x="1107" y="380"/>
                    <a:pt x="1139" y="389"/>
                    <a:pt x="1165" y="374"/>
                  </a:cubicBezTo>
                  <a:cubicBezTo>
                    <a:pt x="1364" y="258"/>
                    <a:pt x="1364" y="258"/>
                    <a:pt x="1364" y="258"/>
                  </a:cubicBezTo>
                  <a:cubicBezTo>
                    <a:pt x="1364" y="343"/>
                    <a:pt x="1320" y="426"/>
                    <a:pt x="1241" y="471"/>
                  </a:cubicBezTo>
                  <a:cubicBezTo>
                    <a:pt x="1180" y="507"/>
                    <a:pt x="1111" y="513"/>
                    <a:pt x="1048" y="494"/>
                  </a:cubicBezTo>
                  <a:cubicBezTo>
                    <a:pt x="1035" y="500"/>
                    <a:pt x="1023" y="507"/>
                    <a:pt x="1013" y="518"/>
                  </a:cubicBezTo>
                  <a:cubicBezTo>
                    <a:pt x="715" y="828"/>
                    <a:pt x="715" y="828"/>
                    <a:pt x="715" y="828"/>
                  </a:cubicBezTo>
                  <a:cubicBezTo>
                    <a:pt x="715" y="828"/>
                    <a:pt x="715" y="828"/>
                    <a:pt x="715" y="828"/>
                  </a:cubicBezTo>
                  <a:cubicBezTo>
                    <a:pt x="504" y="1048"/>
                    <a:pt x="504" y="1048"/>
                    <a:pt x="504" y="1048"/>
                  </a:cubicBezTo>
                  <a:cubicBezTo>
                    <a:pt x="493" y="1059"/>
                    <a:pt x="485" y="1072"/>
                    <a:pt x="481" y="1087"/>
                  </a:cubicBezTo>
                  <a:cubicBezTo>
                    <a:pt x="514" y="1194"/>
                    <a:pt x="470" y="1313"/>
                    <a:pt x="369" y="1372"/>
                  </a:cubicBezTo>
                  <a:cubicBezTo>
                    <a:pt x="290" y="1417"/>
                    <a:pt x="197" y="1414"/>
                    <a:pt x="123" y="1372"/>
                  </a:cubicBezTo>
                  <a:cubicBezTo>
                    <a:pt x="323" y="1257"/>
                    <a:pt x="323" y="1257"/>
                    <a:pt x="323" y="1257"/>
                  </a:cubicBezTo>
                  <a:cubicBezTo>
                    <a:pt x="348" y="1242"/>
                    <a:pt x="356" y="1210"/>
                    <a:pt x="342" y="1185"/>
                  </a:cubicBezTo>
                  <a:close/>
                </a:path>
              </a:pathLst>
            </a:custGeom>
            <a:solidFill>
              <a:srgbClr val="DFDF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îşļídè">
              <a:extLst>
                <a:ext uri="{FF2B5EF4-FFF2-40B4-BE49-F238E27FC236}">
                  <a16:creationId xmlns:a16="http://schemas.microsoft.com/office/drawing/2014/main" id="{F0089382-4E14-414B-A797-B5F2D5B1356D}"/>
                </a:ext>
              </a:extLst>
            </p:cNvPr>
            <p:cNvSpPr/>
            <p:nvPr/>
          </p:nvSpPr>
          <p:spPr bwMode="auto">
            <a:xfrm>
              <a:off x="7904163" y="4770438"/>
              <a:ext cx="588963" cy="590550"/>
            </a:xfrm>
            <a:custGeom>
              <a:avLst/>
              <a:gdLst>
                <a:gd name="T0" fmla="*/ 0 w 890"/>
                <a:gd name="T1" fmla="*/ 87 h 890"/>
                <a:gd name="T2" fmla="*/ 86 w 890"/>
                <a:gd name="T3" fmla="*/ 0 h 890"/>
                <a:gd name="T4" fmla="*/ 231 w 890"/>
                <a:gd name="T5" fmla="*/ 59 h 890"/>
                <a:gd name="T6" fmla="*/ 290 w 890"/>
                <a:gd name="T7" fmla="*/ 204 h 890"/>
                <a:gd name="T8" fmla="*/ 862 w 890"/>
                <a:gd name="T9" fmla="*/ 777 h 890"/>
                <a:gd name="T10" fmla="*/ 866 w 890"/>
                <a:gd name="T11" fmla="*/ 867 h 890"/>
                <a:gd name="T12" fmla="*/ 776 w 890"/>
                <a:gd name="T13" fmla="*/ 863 h 890"/>
                <a:gd name="T14" fmla="*/ 203 w 890"/>
                <a:gd name="T15" fmla="*/ 290 h 890"/>
                <a:gd name="T16" fmla="*/ 59 w 890"/>
                <a:gd name="T17" fmla="*/ 231 h 890"/>
                <a:gd name="T18" fmla="*/ 0 w 890"/>
                <a:gd name="T19" fmla="*/ 8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0" h="890">
                  <a:moveTo>
                    <a:pt x="0" y="87"/>
                  </a:moveTo>
                  <a:cubicBezTo>
                    <a:pt x="86" y="0"/>
                    <a:pt x="86" y="0"/>
                    <a:pt x="86" y="0"/>
                  </a:cubicBezTo>
                  <a:cubicBezTo>
                    <a:pt x="231" y="59"/>
                    <a:pt x="231" y="59"/>
                    <a:pt x="231" y="59"/>
                  </a:cubicBezTo>
                  <a:cubicBezTo>
                    <a:pt x="290" y="204"/>
                    <a:pt x="290" y="204"/>
                    <a:pt x="290" y="204"/>
                  </a:cubicBezTo>
                  <a:cubicBezTo>
                    <a:pt x="862" y="777"/>
                    <a:pt x="862" y="777"/>
                    <a:pt x="862" y="777"/>
                  </a:cubicBezTo>
                  <a:cubicBezTo>
                    <a:pt x="888" y="802"/>
                    <a:pt x="890" y="843"/>
                    <a:pt x="866" y="867"/>
                  </a:cubicBezTo>
                  <a:cubicBezTo>
                    <a:pt x="842" y="890"/>
                    <a:pt x="802" y="889"/>
                    <a:pt x="776" y="863"/>
                  </a:cubicBezTo>
                  <a:cubicBezTo>
                    <a:pt x="203" y="290"/>
                    <a:pt x="203" y="290"/>
                    <a:pt x="203" y="290"/>
                  </a:cubicBezTo>
                  <a:cubicBezTo>
                    <a:pt x="59" y="231"/>
                    <a:pt x="59" y="231"/>
                    <a:pt x="59" y="231"/>
                  </a:cubicBezTo>
                  <a:lnTo>
                    <a:pt x="0" y="87"/>
                  </a:lnTo>
                  <a:close/>
                </a:path>
              </a:pathLst>
            </a:custGeom>
            <a:solidFill>
              <a:srgbClr val="67666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ïš1ïdê">
              <a:extLst>
                <a:ext uri="{FF2B5EF4-FFF2-40B4-BE49-F238E27FC236}">
                  <a16:creationId xmlns:a16="http://schemas.microsoft.com/office/drawing/2014/main" id="{6D1B0068-F26C-4CBA-BF3C-EAABE05BED53}"/>
                </a:ext>
              </a:extLst>
            </p:cNvPr>
            <p:cNvSpPr/>
            <p:nvPr/>
          </p:nvSpPr>
          <p:spPr bwMode="auto">
            <a:xfrm>
              <a:off x="8378826" y="5245100"/>
              <a:ext cx="492125" cy="495300"/>
            </a:xfrm>
            <a:custGeom>
              <a:avLst/>
              <a:gdLst>
                <a:gd name="T0" fmla="*/ 488 w 745"/>
                <a:gd name="T1" fmla="*/ 704 h 746"/>
                <a:gd name="T2" fmla="*/ 623 w 745"/>
                <a:gd name="T3" fmla="*/ 710 h 746"/>
                <a:gd name="T4" fmla="*/ 709 w 745"/>
                <a:gd name="T5" fmla="*/ 624 h 746"/>
                <a:gd name="T6" fmla="*/ 703 w 745"/>
                <a:gd name="T7" fmla="*/ 489 h 746"/>
                <a:gd name="T8" fmla="*/ 257 w 745"/>
                <a:gd name="T9" fmla="*/ 42 h 746"/>
                <a:gd name="T10" fmla="*/ 121 w 745"/>
                <a:gd name="T11" fmla="*/ 36 h 746"/>
                <a:gd name="T12" fmla="*/ 35 w 745"/>
                <a:gd name="T13" fmla="*/ 122 h 746"/>
                <a:gd name="T14" fmla="*/ 41 w 745"/>
                <a:gd name="T15" fmla="*/ 257 h 746"/>
                <a:gd name="T16" fmla="*/ 488 w 745"/>
                <a:gd name="T17" fmla="*/ 70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5" h="746">
                  <a:moveTo>
                    <a:pt x="488" y="704"/>
                  </a:moveTo>
                  <a:cubicBezTo>
                    <a:pt x="527" y="743"/>
                    <a:pt x="588" y="746"/>
                    <a:pt x="623" y="710"/>
                  </a:cubicBezTo>
                  <a:cubicBezTo>
                    <a:pt x="709" y="624"/>
                    <a:pt x="709" y="624"/>
                    <a:pt x="709" y="624"/>
                  </a:cubicBezTo>
                  <a:cubicBezTo>
                    <a:pt x="745" y="588"/>
                    <a:pt x="742" y="528"/>
                    <a:pt x="703" y="489"/>
                  </a:cubicBezTo>
                  <a:cubicBezTo>
                    <a:pt x="257" y="42"/>
                    <a:pt x="257" y="42"/>
                    <a:pt x="257" y="42"/>
                  </a:cubicBezTo>
                  <a:cubicBezTo>
                    <a:pt x="218" y="3"/>
                    <a:pt x="157" y="0"/>
                    <a:pt x="121" y="36"/>
                  </a:cubicBezTo>
                  <a:cubicBezTo>
                    <a:pt x="35" y="122"/>
                    <a:pt x="35" y="122"/>
                    <a:pt x="35" y="122"/>
                  </a:cubicBezTo>
                  <a:cubicBezTo>
                    <a:pt x="0" y="158"/>
                    <a:pt x="2" y="218"/>
                    <a:pt x="41" y="257"/>
                  </a:cubicBezTo>
                  <a:lnTo>
                    <a:pt x="488" y="704"/>
                  </a:lnTo>
                  <a:close/>
                </a:path>
              </a:pathLst>
            </a:custGeom>
            <a:solidFill>
              <a:srgbClr val="F37A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ïsļíďè">
              <a:extLst>
                <a:ext uri="{FF2B5EF4-FFF2-40B4-BE49-F238E27FC236}">
                  <a16:creationId xmlns:a16="http://schemas.microsoft.com/office/drawing/2014/main" id="{7BB1AA26-4F0C-4DE1-8DDC-677722E9FD9A}"/>
                </a:ext>
              </a:extLst>
            </p:cNvPr>
            <p:cNvSpPr/>
            <p:nvPr/>
          </p:nvSpPr>
          <p:spPr bwMode="auto">
            <a:xfrm>
              <a:off x="8501063" y="5283200"/>
              <a:ext cx="333375" cy="333375"/>
            </a:xfrm>
            <a:custGeom>
              <a:avLst/>
              <a:gdLst>
                <a:gd name="T0" fmla="*/ 408 w 502"/>
                <a:gd name="T1" fmla="*/ 452 h 502"/>
                <a:gd name="T2" fmla="*/ 477 w 502"/>
                <a:gd name="T3" fmla="*/ 495 h 502"/>
                <a:gd name="T4" fmla="*/ 495 w 502"/>
                <a:gd name="T5" fmla="*/ 478 h 502"/>
                <a:gd name="T6" fmla="*/ 451 w 502"/>
                <a:gd name="T7" fmla="*/ 409 h 502"/>
                <a:gd name="T8" fmla="*/ 94 w 502"/>
                <a:gd name="T9" fmla="*/ 51 h 502"/>
                <a:gd name="T10" fmla="*/ 24 w 502"/>
                <a:gd name="T11" fmla="*/ 8 h 502"/>
                <a:gd name="T12" fmla="*/ 7 w 502"/>
                <a:gd name="T13" fmla="*/ 25 h 502"/>
                <a:gd name="T14" fmla="*/ 51 w 502"/>
                <a:gd name="T15" fmla="*/ 94 h 502"/>
                <a:gd name="T16" fmla="*/ 408 w 502"/>
                <a:gd name="T17" fmla="*/ 45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8" y="452"/>
                  </a:moveTo>
                  <a:cubicBezTo>
                    <a:pt x="439" y="483"/>
                    <a:pt x="470" y="502"/>
                    <a:pt x="477" y="495"/>
                  </a:cubicBezTo>
                  <a:cubicBezTo>
                    <a:pt x="495" y="478"/>
                    <a:pt x="495" y="478"/>
                    <a:pt x="495" y="478"/>
                  </a:cubicBezTo>
                  <a:cubicBezTo>
                    <a:pt x="502" y="471"/>
                    <a:pt x="482" y="440"/>
                    <a:pt x="451" y="409"/>
                  </a:cubicBezTo>
                  <a:cubicBezTo>
                    <a:pt x="94" y="51"/>
                    <a:pt x="94" y="51"/>
                    <a:pt x="94" y="51"/>
                  </a:cubicBezTo>
                  <a:cubicBezTo>
                    <a:pt x="63" y="20"/>
                    <a:pt x="31" y="0"/>
                    <a:pt x="24" y="8"/>
                  </a:cubicBezTo>
                  <a:cubicBezTo>
                    <a:pt x="7" y="25"/>
                    <a:pt x="7" y="25"/>
                    <a:pt x="7" y="25"/>
                  </a:cubicBezTo>
                  <a:cubicBezTo>
                    <a:pt x="0" y="32"/>
                    <a:pt x="20" y="63"/>
                    <a:pt x="51" y="94"/>
                  </a:cubicBezTo>
                  <a:lnTo>
                    <a:pt x="408" y="452"/>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ïśļíde">
              <a:extLst>
                <a:ext uri="{FF2B5EF4-FFF2-40B4-BE49-F238E27FC236}">
                  <a16:creationId xmlns:a16="http://schemas.microsoft.com/office/drawing/2014/main" id="{F049C4AA-9AE1-4557-B5B2-61EEA4E11CF8}"/>
                </a:ext>
              </a:extLst>
            </p:cNvPr>
            <p:cNvSpPr/>
            <p:nvPr/>
          </p:nvSpPr>
          <p:spPr bwMode="auto">
            <a:xfrm>
              <a:off x="8415338" y="5368925"/>
              <a:ext cx="333375" cy="331787"/>
            </a:xfrm>
            <a:custGeom>
              <a:avLst/>
              <a:gdLst>
                <a:gd name="T0" fmla="*/ 408 w 502"/>
                <a:gd name="T1" fmla="*/ 451 h 501"/>
                <a:gd name="T2" fmla="*/ 477 w 502"/>
                <a:gd name="T3" fmla="*/ 494 h 501"/>
                <a:gd name="T4" fmla="*/ 495 w 502"/>
                <a:gd name="T5" fmla="*/ 477 h 501"/>
                <a:gd name="T6" fmla="*/ 451 w 502"/>
                <a:gd name="T7" fmla="*/ 408 h 501"/>
                <a:gd name="T8" fmla="*/ 94 w 502"/>
                <a:gd name="T9" fmla="*/ 50 h 501"/>
                <a:gd name="T10" fmla="*/ 24 w 502"/>
                <a:gd name="T11" fmla="*/ 7 h 501"/>
                <a:gd name="T12" fmla="*/ 7 w 502"/>
                <a:gd name="T13" fmla="*/ 24 h 501"/>
                <a:gd name="T14" fmla="*/ 50 w 502"/>
                <a:gd name="T15" fmla="*/ 93 h 501"/>
                <a:gd name="T16" fmla="*/ 408 w 502"/>
                <a:gd name="T17" fmla="*/ 45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1">
                  <a:moveTo>
                    <a:pt x="408" y="451"/>
                  </a:moveTo>
                  <a:cubicBezTo>
                    <a:pt x="439" y="482"/>
                    <a:pt x="470" y="501"/>
                    <a:pt x="477" y="494"/>
                  </a:cubicBezTo>
                  <a:cubicBezTo>
                    <a:pt x="495" y="477"/>
                    <a:pt x="495" y="477"/>
                    <a:pt x="495" y="477"/>
                  </a:cubicBezTo>
                  <a:cubicBezTo>
                    <a:pt x="502" y="470"/>
                    <a:pt x="482" y="439"/>
                    <a:pt x="451" y="408"/>
                  </a:cubicBezTo>
                  <a:cubicBezTo>
                    <a:pt x="94" y="50"/>
                    <a:pt x="94" y="50"/>
                    <a:pt x="94" y="50"/>
                  </a:cubicBezTo>
                  <a:cubicBezTo>
                    <a:pt x="62" y="19"/>
                    <a:pt x="31" y="0"/>
                    <a:pt x="24" y="7"/>
                  </a:cubicBezTo>
                  <a:cubicBezTo>
                    <a:pt x="7" y="24"/>
                    <a:pt x="7" y="24"/>
                    <a:pt x="7" y="24"/>
                  </a:cubicBezTo>
                  <a:cubicBezTo>
                    <a:pt x="0" y="31"/>
                    <a:pt x="19" y="62"/>
                    <a:pt x="50" y="93"/>
                  </a:cubicBezTo>
                  <a:lnTo>
                    <a:pt x="408" y="451"/>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ïSḷîḑè">
              <a:extLst>
                <a:ext uri="{FF2B5EF4-FFF2-40B4-BE49-F238E27FC236}">
                  <a16:creationId xmlns:a16="http://schemas.microsoft.com/office/drawing/2014/main" id="{6A5E783D-5E8C-4274-BC91-58CBBBFC35E3}"/>
                </a:ext>
              </a:extLst>
            </p:cNvPr>
            <p:cNvSpPr/>
            <p:nvPr/>
          </p:nvSpPr>
          <p:spPr bwMode="auto">
            <a:xfrm>
              <a:off x="8458201" y="5326063"/>
              <a:ext cx="333375" cy="333375"/>
            </a:xfrm>
            <a:custGeom>
              <a:avLst/>
              <a:gdLst>
                <a:gd name="T0" fmla="*/ 409 w 502"/>
                <a:gd name="T1" fmla="*/ 451 h 502"/>
                <a:gd name="T2" fmla="*/ 478 w 502"/>
                <a:gd name="T3" fmla="*/ 495 h 502"/>
                <a:gd name="T4" fmla="*/ 495 w 502"/>
                <a:gd name="T5" fmla="*/ 477 h 502"/>
                <a:gd name="T6" fmla="*/ 452 w 502"/>
                <a:gd name="T7" fmla="*/ 408 h 502"/>
                <a:gd name="T8" fmla="*/ 94 w 502"/>
                <a:gd name="T9" fmla="*/ 51 h 502"/>
                <a:gd name="T10" fmla="*/ 25 w 502"/>
                <a:gd name="T11" fmla="*/ 7 h 502"/>
                <a:gd name="T12" fmla="*/ 8 w 502"/>
                <a:gd name="T13" fmla="*/ 24 h 502"/>
                <a:gd name="T14" fmla="*/ 51 w 502"/>
                <a:gd name="T15" fmla="*/ 94 h 502"/>
                <a:gd name="T16" fmla="*/ 409 w 502"/>
                <a:gd name="T17" fmla="*/ 4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9" y="451"/>
                  </a:moveTo>
                  <a:cubicBezTo>
                    <a:pt x="440" y="482"/>
                    <a:pt x="471" y="502"/>
                    <a:pt x="478" y="495"/>
                  </a:cubicBezTo>
                  <a:cubicBezTo>
                    <a:pt x="495" y="477"/>
                    <a:pt x="495" y="477"/>
                    <a:pt x="495" y="477"/>
                  </a:cubicBezTo>
                  <a:cubicBezTo>
                    <a:pt x="502" y="470"/>
                    <a:pt x="483" y="439"/>
                    <a:pt x="452" y="408"/>
                  </a:cubicBezTo>
                  <a:cubicBezTo>
                    <a:pt x="94" y="51"/>
                    <a:pt x="94" y="51"/>
                    <a:pt x="94" y="51"/>
                  </a:cubicBezTo>
                  <a:cubicBezTo>
                    <a:pt x="63" y="20"/>
                    <a:pt x="32" y="0"/>
                    <a:pt x="25" y="7"/>
                  </a:cubicBezTo>
                  <a:cubicBezTo>
                    <a:pt x="8" y="24"/>
                    <a:pt x="8" y="24"/>
                    <a:pt x="8" y="24"/>
                  </a:cubicBezTo>
                  <a:cubicBezTo>
                    <a:pt x="0" y="32"/>
                    <a:pt x="20" y="63"/>
                    <a:pt x="51" y="94"/>
                  </a:cubicBezTo>
                  <a:lnTo>
                    <a:pt x="409" y="451"/>
                  </a:lnTo>
                  <a:close/>
                </a:path>
              </a:pathLst>
            </a:custGeom>
            <a:solidFill>
              <a:srgbClr val="F7AB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ṩliḋé">
              <a:extLst>
                <a:ext uri="{FF2B5EF4-FFF2-40B4-BE49-F238E27FC236}">
                  <a16:creationId xmlns:a16="http://schemas.microsoft.com/office/drawing/2014/main" id="{67E68021-8B3F-471D-9EEF-CAD226EDEF28}"/>
                </a:ext>
              </a:extLst>
            </p:cNvPr>
            <p:cNvSpPr/>
            <p:nvPr/>
          </p:nvSpPr>
          <p:spPr bwMode="auto">
            <a:xfrm>
              <a:off x="5907088" y="2746375"/>
              <a:ext cx="982663" cy="74612"/>
            </a:xfrm>
            <a:custGeom>
              <a:avLst/>
              <a:gdLst>
                <a:gd name="T0" fmla="*/ 619 w 619"/>
                <a:gd name="T1" fmla="*/ 0 h 47"/>
                <a:gd name="T2" fmla="*/ 0 w 619"/>
                <a:gd name="T3" fmla="*/ 0 h 47"/>
                <a:gd name="T4" fmla="*/ 59 w 619"/>
                <a:gd name="T5" fmla="*/ 47 h 47"/>
                <a:gd name="T6" fmla="*/ 619 w 619"/>
                <a:gd name="T7" fmla="*/ 47 h 47"/>
                <a:gd name="T8" fmla="*/ 619 w 619"/>
                <a:gd name="T9" fmla="*/ 0 h 47"/>
              </a:gdLst>
              <a:ahLst/>
              <a:cxnLst>
                <a:cxn ang="0">
                  <a:pos x="T0" y="T1"/>
                </a:cxn>
                <a:cxn ang="0">
                  <a:pos x="T2" y="T3"/>
                </a:cxn>
                <a:cxn ang="0">
                  <a:pos x="T4" y="T5"/>
                </a:cxn>
                <a:cxn ang="0">
                  <a:pos x="T6" y="T7"/>
                </a:cxn>
                <a:cxn ang="0">
                  <a:pos x="T8" y="T9"/>
                </a:cxn>
              </a:cxnLst>
              <a:rect l="0" t="0" r="r" b="b"/>
              <a:pathLst>
                <a:path w="619" h="47">
                  <a:moveTo>
                    <a:pt x="619" y="0"/>
                  </a:moveTo>
                  <a:lnTo>
                    <a:pt x="0" y="0"/>
                  </a:lnTo>
                  <a:lnTo>
                    <a:pt x="59" y="47"/>
                  </a:lnTo>
                  <a:lnTo>
                    <a:pt x="619" y="47"/>
                  </a:lnTo>
                  <a:lnTo>
                    <a:pt x="619"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slíḓe">
              <a:extLst>
                <a:ext uri="{FF2B5EF4-FFF2-40B4-BE49-F238E27FC236}">
                  <a16:creationId xmlns:a16="http://schemas.microsoft.com/office/drawing/2014/main" id="{FE25D0B3-8D22-4727-B0BE-DBFEDD5D65DB}"/>
                </a:ext>
              </a:extLst>
            </p:cNvPr>
            <p:cNvSpPr/>
            <p:nvPr/>
          </p:nvSpPr>
          <p:spPr bwMode="auto">
            <a:xfrm>
              <a:off x="5522913" y="2747963"/>
              <a:ext cx="565150" cy="95250"/>
            </a:xfrm>
            <a:custGeom>
              <a:avLst/>
              <a:gdLst>
                <a:gd name="T0" fmla="*/ 0 w 356"/>
                <a:gd name="T1" fmla="*/ 0 h 60"/>
                <a:gd name="T2" fmla="*/ 0 w 356"/>
                <a:gd name="T3" fmla="*/ 60 h 60"/>
                <a:gd name="T4" fmla="*/ 356 w 356"/>
                <a:gd name="T5" fmla="*/ 60 h 60"/>
                <a:gd name="T6" fmla="*/ 280 w 356"/>
                <a:gd name="T7" fmla="*/ 0 h 60"/>
                <a:gd name="T8" fmla="*/ 0 w 356"/>
                <a:gd name="T9" fmla="*/ 0 h 60"/>
              </a:gdLst>
              <a:ahLst/>
              <a:cxnLst>
                <a:cxn ang="0">
                  <a:pos x="T0" y="T1"/>
                </a:cxn>
                <a:cxn ang="0">
                  <a:pos x="T2" y="T3"/>
                </a:cxn>
                <a:cxn ang="0">
                  <a:pos x="T4" y="T5"/>
                </a:cxn>
                <a:cxn ang="0">
                  <a:pos x="T6" y="T7"/>
                </a:cxn>
                <a:cxn ang="0">
                  <a:pos x="T8" y="T9"/>
                </a:cxn>
              </a:cxnLst>
              <a:rect l="0" t="0" r="r" b="b"/>
              <a:pathLst>
                <a:path w="356" h="60">
                  <a:moveTo>
                    <a:pt x="0" y="0"/>
                  </a:moveTo>
                  <a:lnTo>
                    <a:pt x="0" y="60"/>
                  </a:lnTo>
                  <a:lnTo>
                    <a:pt x="356" y="60"/>
                  </a:lnTo>
                  <a:lnTo>
                    <a:pt x="280"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íṧľíďè">
              <a:extLst>
                <a:ext uri="{FF2B5EF4-FFF2-40B4-BE49-F238E27FC236}">
                  <a16:creationId xmlns:a16="http://schemas.microsoft.com/office/drawing/2014/main" id="{110923AD-1B22-49A1-8297-91441D45A9E7}"/>
                </a:ext>
              </a:extLst>
            </p:cNvPr>
            <p:cNvSpPr/>
            <p:nvPr/>
          </p:nvSpPr>
          <p:spPr bwMode="auto">
            <a:xfrm>
              <a:off x="5522913" y="2747963"/>
              <a:ext cx="565150" cy="95250"/>
            </a:xfrm>
            <a:custGeom>
              <a:avLst/>
              <a:gdLst>
                <a:gd name="T0" fmla="*/ 0 w 356"/>
                <a:gd name="T1" fmla="*/ 0 h 60"/>
                <a:gd name="T2" fmla="*/ 0 w 356"/>
                <a:gd name="T3" fmla="*/ 60 h 60"/>
                <a:gd name="T4" fmla="*/ 356 w 356"/>
                <a:gd name="T5" fmla="*/ 60 h 60"/>
                <a:gd name="T6" fmla="*/ 280 w 356"/>
                <a:gd name="T7" fmla="*/ 0 h 60"/>
                <a:gd name="T8" fmla="*/ 0 w 356"/>
                <a:gd name="T9" fmla="*/ 0 h 60"/>
              </a:gdLst>
              <a:ahLst/>
              <a:cxnLst>
                <a:cxn ang="0">
                  <a:pos x="T0" y="T1"/>
                </a:cxn>
                <a:cxn ang="0">
                  <a:pos x="T2" y="T3"/>
                </a:cxn>
                <a:cxn ang="0">
                  <a:pos x="T4" y="T5"/>
                </a:cxn>
                <a:cxn ang="0">
                  <a:pos x="T6" y="T7"/>
                </a:cxn>
                <a:cxn ang="0">
                  <a:pos x="T8" y="T9"/>
                </a:cxn>
              </a:cxnLst>
              <a:rect l="0" t="0" r="r" b="b"/>
              <a:pathLst>
                <a:path w="356" h="60">
                  <a:moveTo>
                    <a:pt x="0" y="0"/>
                  </a:moveTo>
                  <a:lnTo>
                    <a:pt x="0" y="60"/>
                  </a:lnTo>
                  <a:lnTo>
                    <a:pt x="356" y="60"/>
                  </a:lnTo>
                  <a:lnTo>
                    <a:pt x="28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şľîďê">
              <a:extLst>
                <a:ext uri="{FF2B5EF4-FFF2-40B4-BE49-F238E27FC236}">
                  <a16:creationId xmlns:a16="http://schemas.microsoft.com/office/drawing/2014/main" id="{EB7204FC-00A1-49F5-9D18-C62EB7EB6C3E}"/>
                </a:ext>
              </a:extLst>
            </p:cNvPr>
            <p:cNvSpPr/>
            <p:nvPr/>
          </p:nvSpPr>
          <p:spPr bwMode="auto">
            <a:xfrm>
              <a:off x="6130926" y="2963863"/>
              <a:ext cx="498475" cy="74612"/>
            </a:xfrm>
            <a:custGeom>
              <a:avLst/>
              <a:gdLst>
                <a:gd name="T0" fmla="*/ 314 w 314"/>
                <a:gd name="T1" fmla="*/ 0 h 47"/>
                <a:gd name="T2" fmla="*/ 0 w 314"/>
                <a:gd name="T3" fmla="*/ 0 h 47"/>
                <a:gd name="T4" fmla="*/ 9 w 314"/>
                <a:gd name="T5" fmla="*/ 23 h 47"/>
                <a:gd name="T6" fmla="*/ 24 w 314"/>
                <a:gd name="T7" fmla="*/ 47 h 47"/>
                <a:gd name="T8" fmla="*/ 314 w 314"/>
                <a:gd name="T9" fmla="*/ 47 h 47"/>
                <a:gd name="T10" fmla="*/ 314 w 314"/>
                <a:gd name="T11" fmla="*/ 0 h 47"/>
              </a:gdLst>
              <a:ahLst/>
              <a:cxnLst>
                <a:cxn ang="0">
                  <a:pos x="T0" y="T1"/>
                </a:cxn>
                <a:cxn ang="0">
                  <a:pos x="T2" y="T3"/>
                </a:cxn>
                <a:cxn ang="0">
                  <a:pos x="T4" y="T5"/>
                </a:cxn>
                <a:cxn ang="0">
                  <a:pos x="T6" y="T7"/>
                </a:cxn>
                <a:cxn ang="0">
                  <a:pos x="T8" y="T9"/>
                </a:cxn>
                <a:cxn ang="0">
                  <a:pos x="T10" y="T11"/>
                </a:cxn>
              </a:cxnLst>
              <a:rect l="0" t="0" r="r" b="b"/>
              <a:pathLst>
                <a:path w="314" h="47">
                  <a:moveTo>
                    <a:pt x="314" y="0"/>
                  </a:moveTo>
                  <a:lnTo>
                    <a:pt x="0" y="0"/>
                  </a:lnTo>
                  <a:lnTo>
                    <a:pt x="9" y="23"/>
                  </a:lnTo>
                  <a:lnTo>
                    <a:pt x="24" y="47"/>
                  </a:lnTo>
                  <a:lnTo>
                    <a:pt x="314" y="47"/>
                  </a:lnTo>
                  <a:lnTo>
                    <a:pt x="314"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í$ḻíḑe">
              <a:extLst>
                <a:ext uri="{FF2B5EF4-FFF2-40B4-BE49-F238E27FC236}">
                  <a16:creationId xmlns:a16="http://schemas.microsoft.com/office/drawing/2014/main" id="{FD7A1AE8-6A32-45C0-BB80-E3C0CFB5AEBF}"/>
                </a:ext>
              </a:extLst>
            </p:cNvPr>
            <p:cNvSpPr/>
            <p:nvPr/>
          </p:nvSpPr>
          <p:spPr bwMode="auto">
            <a:xfrm>
              <a:off x="5908676" y="2973388"/>
              <a:ext cx="285750" cy="93662"/>
            </a:xfrm>
            <a:custGeom>
              <a:avLst/>
              <a:gdLst>
                <a:gd name="T0" fmla="*/ 149 w 180"/>
                <a:gd name="T1" fmla="*/ 0 h 59"/>
                <a:gd name="T2" fmla="*/ 0 w 180"/>
                <a:gd name="T3" fmla="*/ 0 h 59"/>
                <a:gd name="T4" fmla="*/ 0 w 180"/>
                <a:gd name="T5" fmla="*/ 59 h 59"/>
                <a:gd name="T6" fmla="*/ 180 w 180"/>
                <a:gd name="T7" fmla="*/ 59 h 59"/>
                <a:gd name="T8" fmla="*/ 161 w 180"/>
                <a:gd name="T9" fmla="*/ 29 h 59"/>
                <a:gd name="T10" fmla="*/ 149 w 180"/>
                <a:gd name="T11" fmla="*/ 0 h 59"/>
              </a:gdLst>
              <a:ahLst/>
              <a:cxnLst>
                <a:cxn ang="0">
                  <a:pos x="T0" y="T1"/>
                </a:cxn>
                <a:cxn ang="0">
                  <a:pos x="T2" y="T3"/>
                </a:cxn>
                <a:cxn ang="0">
                  <a:pos x="T4" y="T5"/>
                </a:cxn>
                <a:cxn ang="0">
                  <a:pos x="T6" y="T7"/>
                </a:cxn>
                <a:cxn ang="0">
                  <a:pos x="T8" y="T9"/>
                </a:cxn>
                <a:cxn ang="0">
                  <a:pos x="T10" y="T11"/>
                </a:cxn>
              </a:cxnLst>
              <a:rect l="0" t="0" r="r" b="b"/>
              <a:pathLst>
                <a:path w="180" h="59">
                  <a:moveTo>
                    <a:pt x="149" y="0"/>
                  </a:moveTo>
                  <a:lnTo>
                    <a:pt x="0" y="0"/>
                  </a:lnTo>
                  <a:lnTo>
                    <a:pt x="0" y="59"/>
                  </a:lnTo>
                  <a:lnTo>
                    <a:pt x="180" y="59"/>
                  </a:lnTo>
                  <a:lnTo>
                    <a:pt x="161" y="29"/>
                  </a:lnTo>
                  <a:lnTo>
                    <a:pt x="149"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îśľïdé">
              <a:extLst>
                <a:ext uri="{FF2B5EF4-FFF2-40B4-BE49-F238E27FC236}">
                  <a16:creationId xmlns:a16="http://schemas.microsoft.com/office/drawing/2014/main" id="{CFE8B19F-8CAB-4381-8BF4-E5735FBA080E}"/>
                </a:ext>
              </a:extLst>
            </p:cNvPr>
            <p:cNvSpPr/>
            <p:nvPr/>
          </p:nvSpPr>
          <p:spPr bwMode="auto">
            <a:xfrm>
              <a:off x="5908676" y="2973388"/>
              <a:ext cx="285750" cy="93662"/>
            </a:xfrm>
            <a:custGeom>
              <a:avLst/>
              <a:gdLst>
                <a:gd name="T0" fmla="*/ 149 w 180"/>
                <a:gd name="T1" fmla="*/ 0 h 59"/>
                <a:gd name="T2" fmla="*/ 0 w 180"/>
                <a:gd name="T3" fmla="*/ 0 h 59"/>
                <a:gd name="T4" fmla="*/ 0 w 180"/>
                <a:gd name="T5" fmla="*/ 59 h 59"/>
                <a:gd name="T6" fmla="*/ 180 w 180"/>
                <a:gd name="T7" fmla="*/ 59 h 59"/>
                <a:gd name="T8" fmla="*/ 161 w 180"/>
                <a:gd name="T9" fmla="*/ 29 h 59"/>
                <a:gd name="T10" fmla="*/ 149 w 180"/>
                <a:gd name="T11" fmla="*/ 0 h 59"/>
              </a:gdLst>
              <a:ahLst/>
              <a:cxnLst>
                <a:cxn ang="0">
                  <a:pos x="T0" y="T1"/>
                </a:cxn>
                <a:cxn ang="0">
                  <a:pos x="T2" y="T3"/>
                </a:cxn>
                <a:cxn ang="0">
                  <a:pos x="T4" y="T5"/>
                </a:cxn>
                <a:cxn ang="0">
                  <a:pos x="T6" y="T7"/>
                </a:cxn>
                <a:cxn ang="0">
                  <a:pos x="T8" y="T9"/>
                </a:cxn>
                <a:cxn ang="0">
                  <a:pos x="T10" y="T11"/>
                </a:cxn>
              </a:cxnLst>
              <a:rect l="0" t="0" r="r" b="b"/>
              <a:pathLst>
                <a:path w="180" h="59">
                  <a:moveTo>
                    <a:pt x="149" y="0"/>
                  </a:moveTo>
                  <a:lnTo>
                    <a:pt x="0" y="0"/>
                  </a:lnTo>
                  <a:lnTo>
                    <a:pt x="0" y="59"/>
                  </a:lnTo>
                  <a:lnTo>
                    <a:pt x="180" y="59"/>
                  </a:lnTo>
                  <a:lnTo>
                    <a:pt x="161" y="29"/>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îŝḻiḓê">
              <a:extLst>
                <a:ext uri="{FF2B5EF4-FFF2-40B4-BE49-F238E27FC236}">
                  <a16:creationId xmlns:a16="http://schemas.microsoft.com/office/drawing/2014/main" id="{81AE8559-96A8-4962-8F57-715F9F3F0CC6}"/>
                </a:ext>
              </a:extLst>
            </p:cNvPr>
            <p:cNvSpPr/>
            <p:nvPr/>
          </p:nvSpPr>
          <p:spPr bwMode="auto">
            <a:xfrm>
              <a:off x="5476876" y="3171825"/>
              <a:ext cx="887413" cy="93662"/>
            </a:xfrm>
            <a:custGeom>
              <a:avLst/>
              <a:gdLst>
                <a:gd name="T0" fmla="*/ 0 w 559"/>
                <a:gd name="T1" fmla="*/ 0 h 59"/>
                <a:gd name="T2" fmla="*/ 0 w 559"/>
                <a:gd name="T3" fmla="*/ 59 h 59"/>
                <a:gd name="T4" fmla="*/ 559 w 559"/>
                <a:gd name="T5" fmla="*/ 59 h 59"/>
                <a:gd name="T6" fmla="*/ 550 w 559"/>
                <a:gd name="T7" fmla="*/ 0 h 59"/>
                <a:gd name="T8" fmla="*/ 0 w 559"/>
                <a:gd name="T9" fmla="*/ 0 h 59"/>
              </a:gdLst>
              <a:ahLst/>
              <a:cxnLst>
                <a:cxn ang="0">
                  <a:pos x="T0" y="T1"/>
                </a:cxn>
                <a:cxn ang="0">
                  <a:pos x="T2" y="T3"/>
                </a:cxn>
                <a:cxn ang="0">
                  <a:pos x="T4" y="T5"/>
                </a:cxn>
                <a:cxn ang="0">
                  <a:pos x="T6" y="T7"/>
                </a:cxn>
                <a:cxn ang="0">
                  <a:pos x="T8" y="T9"/>
                </a:cxn>
              </a:cxnLst>
              <a:rect l="0" t="0" r="r" b="b"/>
              <a:pathLst>
                <a:path w="559" h="59">
                  <a:moveTo>
                    <a:pt x="0" y="0"/>
                  </a:moveTo>
                  <a:lnTo>
                    <a:pt x="0" y="59"/>
                  </a:lnTo>
                  <a:lnTo>
                    <a:pt x="559" y="59"/>
                  </a:lnTo>
                  <a:lnTo>
                    <a:pt x="550"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iṩļîďè">
              <a:extLst>
                <a:ext uri="{FF2B5EF4-FFF2-40B4-BE49-F238E27FC236}">
                  <a16:creationId xmlns:a16="http://schemas.microsoft.com/office/drawing/2014/main" id="{5F3DDAFA-34B8-4AA6-A7A3-A2971A4F869E}"/>
                </a:ext>
              </a:extLst>
            </p:cNvPr>
            <p:cNvSpPr/>
            <p:nvPr/>
          </p:nvSpPr>
          <p:spPr bwMode="auto">
            <a:xfrm>
              <a:off x="5476876" y="3171825"/>
              <a:ext cx="887413" cy="93662"/>
            </a:xfrm>
            <a:custGeom>
              <a:avLst/>
              <a:gdLst>
                <a:gd name="T0" fmla="*/ 0 w 559"/>
                <a:gd name="T1" fmla="*/ 0 h 59"/>
                <a:gd name="T2" fmla="*/ 0 w 559"/>
                <a:gd name="T3" fmla="*/ 59 h 59"/>
                <a:gd name="T4" fmla="*/ 559 w 559"/>
                <a:gd name="T5" fmla="*/ 59 h 59"/>
                <a:gd name="T6" fmla="*/ 550 w 559"/>
                <a:gd name="T7" fmla="*/ 0 h 59"/>
                <a:gd name="T8" fmla="*/ 0 w 559"/>
                <a:gd name="T9" fmla="*/ 0 h 59"/>
              </a:gdLst>
              <a:ahLst/>
              <a:cxnLst>
                <a:cxn ang="0">
                  <a:pos x="T0" y="T1"/>
                </a:cxn>
                <a:cxn ang="0">
                  <a:pos x="T2" y="T3"/>
                </a:cxn>
                <a:cxn ang="0">
                  <a:pos x="T4" y="T5"/>
                </a:cxn>
                <a:cxn ang="0">
                  <a:pos x="T6" y="T7"/>
                </a:cxn>
                <a:cxn ang="0">
                  <a:pos x="T8" y="T9"/>
                </a:cxn>
              </a:cxnLst>
              <a:rect l="0" t="0" r="r" b="b"/>
              <a:pathLst>
                <a:path w="559" h="59">
                  <a:moveTo>
                    <a:pt x="0" y="0"/>
                  </a:moveTo>
                  <a:lnTo>
                    <a:pt x="0" y="59"/>
                  </a:lnTo>
                  <a:lnTo>
                    <a:pt x="559" y="59"/>
                  </a:lnTo>
                  <a:lnTo>
                    <a:pt x="5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ṥ1ídé">
              <a:extLst>
                <a:ext uri="{FF2B5EF4-FFF2-40B4-BE49-F238E27FC236}">
                  <a16:creationId xmlns:a16="http://schemas.microsoft.com/office/drawing/2014/main" id="{65760F42-2AE6-487F-AD51-B3199547C0CD}"/>
                </a:ext>
              </a:extLst>
            </p:cNvPr>
            <p:cNvSpPr/>
            <p:nvPr/>
          </p:nvSpPr>
          <p:spPr bwMode="auto">
            <a:xfrm>
              <a:off x="6246813" y="3182938"/>
              <a:ext cx="647700" cy="73025"/>
            </a:xfrm>
            <a:custGeom>
              <a:avLst/>
              <a:gdLst>
                <a:gd name="T0" fmla="*/ 408 w 408"/>
                <a:gd name="T1" fmla="*/ 0 h 46"/>
                <a:gd name="T2" fmla="*/ 0 w 408"/>
                <a:gd name="T3" fmla="*/ 0 h 46"/>
                <a:gd name="T4" fmla="*/ 6 w 408"/>
                <a:gd name="T5" fmla="*/ 46 h 46"/>
                <a:gd name="T6" fmla="*/ 408 w 408"/>
                <a:gd name="T7" fmla="*/ 46 h 46"/>
                <a:gd name="T8" fmla="*/ 408 w 408"/>
                <a:gd name="T9" fmla="*/ 0 h 46"/>
              </a:gdLst>
              <a:ahLst/>
              <a:cxnLst>
                <a:cxn ang="0">
                  <a:pos x="T0" y="T1"/>
                </a:cxn>
                <a:cxn ang="0">
                  <a:pos x="T2" y="T3"/>
                </a:cxn>
                <a:cxn ang="0">
                  <a:pos x="T4" y="T5"/>
                </a:cxn>
                <a:cxn ang="0">
                  <a:pos x="T6" y="T7"/>
                </a:cxn>
                <a:cxn ang="0">
                  <a:pos x="T8" y="T9"/>
                </a:cxn>
              </a:cxnLst>
              <a:rect l="0" t="0" r="r" b="b"/>
              <a:pathLst>
                <a:path w="408" h="46">
                  <a:moveTo>
                    <a:pt x="408" y="0"/>
                  </a:moveTo>
                  <a:lnTo>
                    <a:pt x="0" y="0"/>
                  </a:lnTo>
                  <a:lnTo>
                    <a:pt x="6" y="46"/>
                  </a:lnTo>
                  <a:lnTo>
                    <a:pt x="408" y="46"/>
                  </a:lnTo>
                  <a:lnTo>
                    <a:pt x="408"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ļíďê">
              <a:extLst>
                <a:ext uri="{FF2B5EF4-FFF2-40B4-BE49-F238E27FC236}">
                  <a16:creationId xmlns:a16="http://schemas.microsoft.com/office/drawing/2014/main" id="{E4F30F0B-1FD8-448B-A959-9BFC64647081}"/>
                </a:ext>
              </a:extLst>
            </p:cNvPr>
            <p:cNvSpPr/>
            <p:nvPr/>
          </p:nvSpPr>
          <p:spPr bwMode="auto">
            <a:xfrm>
              <a:off x="5870576" y="3395663"/>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śļiḓé">
              <a:extLst>
                <a:ext uri="{FF2B5EF4-FFF2-40B4-BE49-F238E27FC236}">
                  <a16:creationId xmlns:a16="http://schemas.microsoft.com/office/drawing/2014/main" id="{EBF9E836-8299-4B6C-B35C-73DC75A8DFBF}"/>
                </a:ext>
              </a:extLst>
            </p:cNvPr>
            <p:cNvSpPr/>
            <p:nvPr/>
          </p:nvSpPr>
          <p:spPr bwMode="auto">
            <a:xfrm>
              <a:off x="5870576" y="3395663"/>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ṣḷïḓè">
              <a:extLst>
                <a:ext uri="{FF2B5EF4-FFF2-40B4-BE49-F238E27FC236}">
                  <a16:creationId xmlns:a16="http://schemas.microsoft.com/office/drawing/2014/main" id="{F18A1E2A-9087-4E00-86FF-567F12810D44}"/>
                </a:ext>
              </a:extLst>
            </p:cNvPr>
            <p:cNvSpPr/>
            <p:nvPr/>
          </p:nvSpPr>
          <p:spPr bwMode="auto">
            <a:xfrm>
              <a:off x="6269038" y="3400425"/>
              <a:ext cx="931863" cy="74612"/>
            </a:xfrm>
            <a:custGeom>
              <a:avLst/>
              <a:gdLst>
                <a:gd name="T0" fmla="*/ 587 w 587"/>
                <a:gd name="T1" fmla="*/ 0 h 47"/>
                <a:gd name="T2" fmla="*/ 0 w 587"/>
                <a:gd name="T3" fmla="*/ 0 h 47"/>
                <a:gd name="T4" fmla="*/ 1 w 587"/>
                <a:gd name="T5" fmla="*/ 47 h 47"/>
                <a:gd name="T6" fmla="*/ 587 w 587"/>
                <a:gd name="T7" fmla="*/ 47 h 47"/>
                <a:gd name="T8" fmla="*/ 587 w 587"/>
                <a:gd name="T9" fmla="*/ 0 h 47"/>
              </a:gdLst>
              <a:ahLst/>
              <a:cxnLst>
                <a:cxn ang="0">
                  <a:pos x="T0" y="T1"/>
                </a:cxn>
                <a:cxn ang="0">
                  <a:pos x="T2" y="T3"/>
                </a:cxn>
                <a:cxn ang="0">
                  <a:pos x="T4" y="T5"/>
                </a:cxn>
                <a:cxn ang="0">
                  <a:pos x="T6" y="T7"/>
                </a:cxn>
                <a:cxn ang="0">
                  <a:pos x="T8" y="T9"/>
                </a:cxn>
              </a:cxnLst>
              <a:rect l="0" t="0" r="r" b="b"/>
              <a:pathLst>
                <a:path w="587" h="47">
                  <a:moveTo>
                    <a:pt x="587" y="0"/>
                  </a:moveTo>
                  <a:lnTo>
                    <a:pt x="0" y="0"/>
                  </a:lnTo>
                  <a:lnTo>
                    <a:pt x="1" y="47"/>
                  </a:lnTo>
                  <a:lnTo>
                    <a:pt x="587" y="47"/>
                  </a:lnTo>
                  <a:lnTo>
                    <a:pt x="587"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íṩlîḑè">
              <a:extLst>
                <a:ext uri="{FF2B5EF4-FFF2-40B4-BE49-F238E27FC236}">
                  <a16:creationId xmlns:a16="http://schemas.microsoft.com/office/drawing/2014/main" id="{C8477012-FAC7-4D8B-80D1-CF4CA0F5992E}"/>
                </a:ext>
              </a:extLst>
            </p:cNvPr>
            <p:cNvSpPr/>
            <p:nvPr/>
          </p:nvSpPr>
          <p:spPr bwMode="auto">
            <a:xfrm>
              <a:off x="5673726" y="3603625"/>
              <a:ext cx="563563" cy="95250"/>
            </a:xfrm>
            <a:custGeom>
              <a:avLst/>
              <a:gdLst>
                <a:gd name="T0" fmla="*/ 0 w 355"/>
                <a:gd name="T1" fmla="*/ 60 h 60"/>
                <a:gd name="T2" fmla="*/ 341 w 355"/>
                <a:gd name="T3" fmla="*/ 60 h 60"/>
                <a:gd name="T4" fmla="*/ 350 w 355"/>
                <a:gd name="T5" fmla="*/ 37 h 60"/>
                <a:gd name="T6" fmla="*/ 355 w 355"/>
                <a:gd name="T7" fmla="*/ 0 h 60"/>
                <a:gd name="T8" fmla="*/ 0 w 355"/>
                <a:gd name="T9" fmla="*/ 0 h 60"/>
                <a:gd name="T10" fmla="*/ 0 w 355"/>
                <a:gd name="T11" fmla="*/ 60 h 60"/>
              </a:gdLst>
              <a:ahLst/>
              <a:cxnLst>
                <a:cxn ang="0">
                  <a:pos x="T0" y="T1"/>
                </a:cxn>
                <a:cxn ang="0">
                  <a:pos x="T2" y="T3"/>
                </a:cxn>
                <a:cxn ang="0">
                  <a:pos x="T4" y="T5"/>
                </a:cxn>
                <a:cxn ang="0">
                  <a:pos x="T6" y="T7"/>
                </a:cxn>
                <a:cxn ang="0">
                  <a:pos x="T8" y="T9"/>
                </a:cxn>
                <a:cxn ang="0">
                  <a:pos x="T10" y="T11"/>
                </a:cxn>
              </a:cxnLst>
              <a:rect l="0" t="0" r="r" b="b"/>
              <a:pathLst>
                <a:path w="355" h="60">
                  <a:moveTo>
                    <a:pt x="0" y="60"/>
                  </a:moveTo>
                  <a:lnTo>
                    <a:pt x="341" y="60"/>
                  </a:lnTo>
                  <a:lnTo>
                    <a:pt x="350" y="37"/>
                  </a:lnTo>
                  <a:lnTo>
                    <a:pt x="355" y="0"/>
                  </a:lnTo>
                  <a:lnTo>
                    <a:pt x="0" y="0"/>
                  </a:lnTo>
                  <a:lnTo>
                    <a:pt x="0" y="6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iŝlíḑe">
              <a:extLst>
                <a:ext uri="{FF2B5EF4-FFF2-40B4-BE49-F238E27FC236}">
                  <a16:creationId xmlns:a16="http://schemas.microsoft.com/office/drawing/2014/main" id="{5DF7889C-0002-4E9B-B972-10BB7B7A09A2}"/>
                </a:ext>
              </a:extLst>
            </p:cNvPr>
            <p:cNvSpPr/>
            <p:nvPr/>
          </p:nvSpPr>
          <p:spPr bwMode="auto">
            <a:xfrm>
              <a:off x="5673726" y="3603625"/>
              <a:ext cx="563563" cy="95250"/>
            </a:xfrm>
            <a:custGeom>
              <a:avLst/>
              <a:gdLst>
                <a:gd name="T0" fmla="*/ 0 w 355"/>
                <a:gd name="T1" fmla="*/ 60 h 60"/>
                <a:gd name="T2" fmla="*/ 341 w 355"/>
                <a:gd name="T3" fmla="*/ 60 h 60"/>
                <a:gd name="T4" fmla="*/ 350 w 355"/>
                <a:gd name="T5" fmla="*/ 37 h 60"/>
                <a:gd name="T6" fmla="*/ 355 w 355"/>
                <a:gd name="T7" fmla="*/ 0 h 60"/>
                <a:gd name="T8" fmla="*/ 0 w 355"/>
                <a:gd name="T9" fmla="*/ 0 h 60"/>
                <a:gd name="T10" fmla="*/ 0 w 355"/>
                <a:gd name="T11" fmla="*/ 60 h 60"/>
              </a:gdLst>
              <a:ahLst/>
              <a:cxnLst>
                <a:cxn ang="0">
                  <a:pos x="T0" y="T1"/>
                </a:cxn>
                <a:cxn ang="0">
                  <a:pos x="T2" y="T3"/>
                </a:cxn>
                <a:cxn ang="0">
                  <a:pos x="T4" y="T5"/>
                </a:cxn>
                <a:cxn ang="0">
                  <a:pos x="T6" y="T7"/>
                </a:cxn>
                <a:cxn ang="0">
                  <a:pos x="T8" y="T9"/>
                </a:cxn>
                <a:cxn ang="0">
                  <a:pos x="T10" y="T11"/>
                </a:cxn>
              </a:cxnLst>
              <a:rect l="0" t="0" r="r" b="b"/>
              <a:pathLst>
                <a:path w="355" h="60">
                  <a:moveTo>
                    <a:pt x="0" y="60"/>
                  </a:moveTo>
                  <a:lnTo>
                    <a:pt x="341" y="60"/>
                  </a:lnTo>
                  <a:lnTo>
                    <a:pt x="350" y="37"/>
                  </a:lnTo>
                  <a:lnTo>
                    <a:pt x="355" y="0"/>
                  </a:lnTo>
                  <a:lnTo>
                    <a:pt x="0" y="0"/>
                  </a:lnTo>
                  <a:lnTo>
                    <a:pt x="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iś1ïḓê">
              <a:extLst>
                <a:ext uri="{FF2B5EF4-FFF2-40B4-BE49-F238E27FC236}">
                  <a16:creationId xmlns:a16="http://schemas.microsoft.com/office/drawing/2014/main" id="{820CBBED-C053-4664-AD6B-CECC9E390FCA}"/>
                </a:ext>
              </a:extLst>
            </p:cNvPr>
            <p:cNvSpPr/>
            <p:nvPr/>
          </p:nvSpPr>
          <p:spPr bwMode="auto">
            <a:xfrm>
              <a:off x="6240463" y="3617913"/>
              <a:ext cx="793750" cy="74612"/>
            </a:xfrm>
            <a:custGeom>
              <a:avLst/>
              <a:gdLst>
                <a:gd name="T0" fmla="*/ 0 w 500"/>
                <a:gd name="T1" fmla="*/ 47 h 47"/>
                <a:gd name="T2" fmla="*/ 500 w 500"/>
                <a:gd name="T3" fmla="*/ 47 h 47"/>
                <a:gd name="T4" fmla="*/ 500 w 500"/>
                <a:gd name="T5" fmla="*/ 0 h 47"/>
                <a:gd name="T6" fmla="*/ 11 w 500"/>
                <a:gd name="T7" fmla="*/ 0 h 47"/>
                <a:gd name="T8" fmla="*/ 6 w 500"/>
                <a:gd name="T9" fmla="*/ 29 h 47"/>
                <a:gd name="T10" fmla="*/ 0 w 500"/>
                <a:gd name="T11" fmla="*/ 47 h 47"/>
              </a:gdLst>
              <a:ahLst/>
              <a:cxnLst>
                <a:cxn ang="0">
                  <a:pos x="T0" y="T1"/>
                </a:cxn>
                <a:cxn ang="0">
                  <a:pos x="T2" y="T3"/>
                </a:cxn>
                <a:cxn ang="0">
                  <a:pos x="T4" y="T5"/>
                </a:cxn>
                <a:cxn ang="0">
                  <a:pos x="T6" y="T7"/>
                </a:cxn>
                <a:cxn ang="0">
                  <a:pos x="T8" y="T9"/>
                </a:cxn>
                <a:cxn ang="0">
                  <a:pos x="T10" y="T11"/>
                </a:cxn>
              </a:cxnLst>
              <a:rect l="0" t="0" r="r" b="b"/>
              <a:pathLst>
                <a:path w="500" h="47">
                  <a:moveTo>
                    <a:pt x="0" y="47"/>
                  </a:moveTo>
                  <a:lnTo>
                    <a:pt x="500" y="47"/>
                  </a:lnTo>
                  <a:lnTo>
                    <a:pt x="500" y="0"/>
                  </a:lnTo>
                  <a:lnTo>
                    <a:pt x="11" y="0"/>
                  </a:lnTo>
                  <a:lnTo>
                    <a:pt x="6" y="29"/>
                  </a:lnTo>
                  <a:lnTo>
                    <a:pt x="0" y="47"/>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i$ḻïḋè">
              <a:extLst>
                <a:ext uri="{FF2B5EF4-FFF2-40B4-BE49-F238E27FC236}">
                  <a16:creationId xmlns:a16="http://schemas.microsoft.com/office/drawing/2014/main" id="{8EA20269-EF75-40A1-A143-C81FCA5C4D01}"/>
                </a:ext>
              </a:extLst>
            </p:cNvPr>
            <p:cNvSpPr/>
            <p:nvPr/>
          </p:nvSpPr>
          <p:spPr bwMode="auto">
            <a:xfrm>
              <a:off x="6157913" y="3835400"/>
              <a:ext cx="431800" cy="74612"/>
            </a:xfrm>
            <a:custGeom>
              <a:avLst/>
              <a:gdLst>
                <a:gd name="T0" fmla="*/ 0 w 272"/>
                <a:gd name="T1" fmla="*/ 47 h 47"/>
                <a:gd name="T2" fmla="*/ 272 w 272"/>
                <a:gd name="T3" fmla="*/ 47 h 47"/>
                <a:gd name="T4" fmla="*/ 272 w 272"/>
                <a:gd name="T5" fmla="*/ 0 h 47"/>
                <a:gd name="T6" fmla="*/ 18 w 272"/>
                <a:gd name="T7" fmla="*/ 0 h 47"/>
                <a:gd name="T8" fmla="*/ 16 w 272"/>
                <a:gd name="T9" fmla="*/ 7 h 47"/>
                <a:gd name="T10" fmla="*/ 0 w 272"/>
                <a:gd name="T11" fmla="*/ 47 h 47"/>
              </a:gdLst>
              <a:ahLst/>
              <a:cxnLst>
                <a:cxn ang="0">
                  <a:pos x="T0" y="T1"/>
                </a:cxn>
                <a:cxn ang="0">
                  <a:pos x="T2" y="T3"/>
                </a:cxn>
                <a:cxn ang="0">
                  <a:pos x="T4" y="T5"/>
                </a:cxn>
                <a:cxn ang="0">
                  <a:pos x="T6" y="T7"/>
                </a:cxn>
                <a:cxn ang="0">
                  <a:pos x="T8" y="T9"/>
                </a:cxn>
                <a:cxn ang="0">
                  <a:pos x="T10" y="T11"/>
                </a:cxn>
              </a:cxnLst>
              <a:rect l="0" t="0" r="r" b="b"/>
              <a:pathLst>
                <a:path w="272" h="47">
                  <a:moveTo>
                    <a:pt x="0" y="47"/>
                  </a:moveTo>
                  <a:lnTo>
                    <a:pt x="272" y="47"/>
                  </a:lnTo>
                  <a:lnTo>
                    <a:pt x="272" y="0"/>
                  </a:lnTo>
                  <a:lnTo>
                    <a:pt x="18" y="0"/>
                  </a:lnTo>
                  <a:lnTo>
                    <a:pt x="16" y="7"/>
                  </a:lnTo>
                  <a:lnTo>
                    <a:pt x="0" y="47"/>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Sļïďe">
              <a:extLst>
                <a:ext uri="{FF2B5EF4-FFF2-40B4-BE49-F238E27FC236}">
                  <a16:creationId xmlns:a16="http://schemas.microsoft.com/office/drawing/2014/main" id="{4CDC54A9-B0D1-4191-9331-B9DF087F68E3}"/>
                </a:ext>
              </a:extLst>
            </p:cNvPr>
            <p:cNvSpPr/>
            <p:nvPr/>
          </p:nvSpPr>
          <p:spPr bwMode="auto">
            <a:xfrm>
              <a:off x="5930901" y="4054475"/>
              <a:ext cx="922338" cy="73025"/>
            </a:xfrm>
            <a:custGeom>
              <a:avLst/>
              <a:gdLst>
                <a:gd name="T0" fmla="*/ 0 w 581"/>
                <a:gd name="T1" fmla="*/ 46 h 46"/>
                <a:gd name="T2" fmla="*/ 581 w 581"/>
                <a:gd name="T3" fmla="*/ 46 h 46"/>
                <a:gd name="T4" fmla="*/ 581 w 581"/>
                <a:gd name="T5" fmla="*/ 0 h 46"/>
                <a:gd name="T6" fmla="*/ 44 w 581"/>
                <a:gd name="T7" fmla="*/ 0 h 46"/>
                <a:gd name="T8" fmla="*/ 35 w 581"/>
                <a:gd name="T9" fmla="*/ 5 h 46"/>
                <a:gd name="T10" fmla="*/ 0 w 581"/>
                <a:gd name="T11" fmla="*/ 46 h 46"/>
              </a:gdLst>
              <a:ahLst/>
              <a:cxnLst>
                <a:cxn ang="0">
                  <a:pos x="T0" y="T1"/>
                </a:cxn>
                <a:cxn ang="0">
                  <a:pos x="T2" y="T3"/>
                </a:cxn>
                <a:cxn ang="0">
                  <a:pos x="T4" y="T5"/>
                </a:cxn>
                <a:cxn ang="0">
                  <a:pos x="T6" y="T7"/>
                </a:cxn>
                <a:cxn ang="0">
                  <a:pos x="T8" y="T9"/>
                </a:cxn>
                <a:cxn ang="0">
                  <a:pos x="T10" y="T11"/>
                </a:cxn>
              </a:cxnLst>
              <a:rect l="0" t="0" r="r" b="b"/>
              <a:pathLst>
                <a:path w="581" h="46">
                  <a:moveTo>
                    <a:pt x="0" y="46"/>
                  </a:moveTo>
                  <a:lnTo>
                    <a:pt x="581" y="46"/>
                  </a:lnTo>
                  <a:lnTo>
                    <a:pt x="581" y="0"/>
                  </a:lnTo>
                  <a:lnTo>
                    <a:pt x="44" y="0"/>
                  </a:lnTo>
                  <a:lnTo>
                    <a:pt x="35" y="5"/>
                  </a:lnTo>
                  <a:lnTo>
                    <a:pt x="0" y="46"/>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îşḷîďé">
              <a:extLst>
                <a:ext uri="{FF2B5EF4-FFF2-40B4-BE49-F238E27FC236}">
                  <a16:creationId xmlns:a16="http://schemas.microsoft.com/office/drawing/2014/main" id="{700F8F99-BB62-4542-8C97-D0B085EC5F69}"/>
                </a:ext>
              </a:extLst>
            </p:cNvPr>
            <p:cNvSpPr/>
            <p:nvPr/>
          </p:nvSpPr>
          <p:spPr bwMode="auto">
            <a:xfrm>
              <a:off x="5751513" y="3830638"/>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ṡļiḋe">
              <a:extLst>
                <a:ext uri="{FF2B5EF4-FFF2-40B4-BE49-F238E27FC236}">
                  <a16:creationId xmlns:a16="http://schemas.microsoft.com/office/drawing/2014/main" id="{B7FA26AC-2FA8-4434-9E4A-24960B1A2588}"/>
                </a:ext>
              </a:extLst>
            </p:cNvPr>
            <p:cNvSpPr/>
            <p:nvPr/>
          </p:nvSpPr>
          <p:spPr bwMode="auto">
            <a:xfrm>
              <a:off x="5751513" y="3830638"/>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îśḷîdé">
              <a:extLst>
                <a:ext uri="{FF2B5EF4-FFF2-40B4-BE49-F238E27FC236}">
                  <a16:creationId xmlns:a16="http://schemas.microsoft.com/office/drawing/2014/main" id="{DE2FA650-E2E9-48A5-A83E-3F39C7E0F413}"/>
                </a:ext>
              </a:extLst>
            </p:cNvPr>
            <p:cNvSpPr/>
            <p:nvPr/>
          </p:nvSpPr>
          <p:spPr bwMode="auto">
            <a:xfrm>
              <a:off x="4216401" y="3778250"/>
              <a:ext cx="531813" cy="415925"/>
            </a:xfrm>
            <a:custGeom>
              <a:avLst/>
              <a:gdLst>
                <a:gd name="T0" fmla="*/ 56 w 335"/>
                <a:gd name="T1" fmla="*/ 262 h 262"/>
                <a:gd name="T2" fmla="*/ 0 w 335"/>
                <a:gd name="T3" fmla="*/ 171 h 262"/>
                <a:gd name="T4" fmla="*/ 279 w 335"/>
                <a:gd name="T5" fmla="*/ 0 h 262"/>
                <a:gd name="T6" fmla="*/ 335 w 335"/>
                <a:gd name="T7" fmla="*/ 91 h 262"/>
                <a:gd name="T8" fmla="*/ 56 w 335"/>
                <a:gd name="T9" fmla="*/ 262 h 262"/>
              </a:gdLst>
              <a:ahLst/>
              <a:cxnLst>
                <a:cxn ang="0">
                  <a:pos x="T0" y="T1"/>
                </a:cxn>
                <a:cxn ang="0">
                  <a:pos x="T2" y="T3"/>
                </a:cxn>
                <a:cxn ang="0">
                  <a:pos x="T4" y="T5"/>
                </a:cxn>
                <a:cxn ang="0">
                  <a:pos x="T6" y="T7"/>
                </a:cxn>
                <a:cxn ang="0">
                  <a:pos x="T8" y="T9"/>
                </a:cxn>
              </a:cxnLst>
              <a:rect l="0" t="0" r="r" b="b"/>
              <a:pathLst>
                <a:path w="335" h="262">
                  <a:moveTo>
                    <a:pt x="56" y="262"/>
                  </a:moveTo>
                  <a:lnTo>
                    <a:pt x="0" y="171"/>
                  </a:lnTo>
                  <a:lnTo>
                    <a:pt x="279" y="0"/>
                  </a:lnTo>
                  <a:lnTo>
                    <a:pt x="335" y="91"/>
                  </a:lnTo>
                  <a:lnTo>
                    <a:pt x="56" y="262"/>
                  </a:lnTo>
                  <a:close/>
                </a:path>
              </a:pathLst>
            </a:custGeom>
            <a:solidFill>
              <a:srgbClr val="43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íšḻïḑé">
              <a:extLst>
                <a:ext uri="{FF2B5EF4-FFF2-40B4-BE49-F238E27FC236}">
                  <a16:creationId xmlns:a16="http://schemas.microsoft.com/office/drawing/2014/main" id="{19D0162D-6C63-4F2B-8085-2ED795FB79E0}"/>
                </a:ext>
              </a:extLst>
            </p:cNvPr>
            <p:cNvSpPr/>
            <p:nvPr/>
          </p:nvSpPr>
          <p:spPr bwMode="auto">
            <a:xfrm>
              <a:off x="4338638" y="2368550"/>
              <a:ext cx="2154238" cy="2155825"/>
            </a:xfrm>
            <a:custGeom>
              <a:avLst/>
              <a:gdLst>
                <a:gd name="T0" fmla="*/ 2838 w 3254"/>
                <a:gd name="T1" fmla="*/ 875 h 3254"/>
                <a:gd name="T2" fmla="*/ 875 w 3254"/>
                <a:gd name="T3" fmla="*/ 416 h 3254"/>
                <a:gd name="T4" fmla="*/ 415 w 3254"/>
                <a:gd name="T5" fmla="*/ 2379 h 3254"/>
                <a:gd name="T6" fmla="*/ 2379 w 3254"/>
                <a:gd name="T7" fmla="*/ 2839 h 3254"/>
                <a:gd name="T8" fmla="*/ 2838 w 3254"/>
                <a:gd name="T9" fmla="*/ 875 h 3254"/>
                <a:gd name="T10" fmla="*/ 2250 w 3254"/>
                <a:gd name="T11" fmla="*/ 2631 h 3254"/>
                <a:gd name="T12" fmla="*/ 623 w 3254"/>
                <a:gd name="T13" fmla="*/ 2250 h 3254"/>
                <a:gd name="T14" fmla="*/ 1004 w 3254"/>
                <a:gd name="T15" fmla="*/ 623 h 3254"/>
                <a:gd name="T16" fmla="*/ 2630 w 3254"/>
                <a:gd name="T17" fmla="*/ 1004 h 3254"/>
                <a:gd name="T18" fmla="*/ 2250 w 3254"/>
                <a:gd name="T19" fmla="*/ 2631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4" h="3254">
                  <a:moveTo>
                    <a:pt x="2838" y="875"/>
                  </a:moveTo>
                  <a:cubicBezTo>
                    <a:pt x="2423" y="206"/>
                    <a:pt x="1544" y="0"/>
                    <a:pt x="875" y="416"/>
                  </a:cubicBezTo>
                  <a:cubicBezTo>
                    <a:pt x="206" y="831"/>
                    <a:pt x="0" y="1710"/>
                    <a:pt x="415" y="2379"/>
                  </a:cubicBezTo>
                  <a:cubicBezTo>
                    <a:pt x="830" y="3048"/>
                    <a:pt x="1710" y="3254"/>
                    <a:pt x="2379" y="2839"/>
                  </a:cubicBezTo>
                  <a:cubicBezTo>
                    <a:pt x="3048" y="2423"/>
                    <a:pt x="3254" y="1544"/>
                    <a:pt x="2838" y="875"/>
                  </a:cubicBezTo>
                  <a:moveTo>
                    <a:pt x="2250" y="2631"/>
                  </a:moveTo>
                  <a:cubicBezTo>
                    <a:pt x="1695" y="2975"/>
                    <a:pt x="967" y="2804"/>
                    <a:pt x="623" y="2250"/>
                  </a:cubicBezTo>
                  <a:cubicBezTo>
                    <a:pt x="279" y="1696"/>
                    <a:pt x="450" y="967"/>
                    <a:pt x="1004" y="623"/>
                  </a:cubicBezTo>
                  <a:cubicBezTo>
                    <a:pt x="1558" y="280"/>
                    <a:pt x="2286" y="450"/>
                    <a:pt x="2630" y="1004"/>
                  </a:cubicBezTo>
                  <a:cubicBezTo>
                    <a:pt x="2974" y="1559"/>
                    <a:pt x="2804" y="2287"/>
                    <a:pt x="2250" y="2631"/>
                  </a:cubicBezTo>
                </a:path>
              </a:pathLst>
            </a:custGeom>
            <a:solidFill>
              <a:srgbClr val="43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íṥlïḋè">
              <a:extLst>
                <a:ext uri="{FF2B5EF4-FFF2-40B4-BE49-F238E27FC236}">
                  <a16:creationId xmlns:a16="http://schemas.microsoft.com/office/drawing/2014/main" id="{D3262C8E-D9F5-4BDF-92C0-E6E18ECBF89F}"/>
                </a:ext>
              </a:extLst>
            </p:cNvPr>
            <p:cNvSpPr/>
            <p:nvPr/>
          </p:nvSpPr>
          <p:spPr bwMode="auto">
            <a:xfrm>
              <a:off x="4632326" y="3119438"/>
              <a:ext cx="71438" cy="654050"/>
            </a:xfrm>
            <a:custGeom>
              <a:avLst/>
              <a:gdLst>
                <a:gd name="T0" fmla="*/ 108 w 108"/>
                <a:gd name="T1" fmla="*/ 0 h 986"/>
                <a:gd name="T2" fmla="*/ 1 w 108"/>
                <a:gd name="T3" fmla="*/ 495 h 986"/>
                <a:gd name="T4" fmla="*/ 108 w 108"/>
                <a:gd name="T5" fmla="*/ 986 h 986"/>
                <a:gd name="T6" fmla="*/ 108 w 108"/>
                <a:gd name="T7" fmla="*/ 0 h 986"/>
              </a:gdLst>
              <a:ahLst/>
              <a:cxnLst>
                <a:cxn ang="0">
                  <a:pos x="T0" y="T1"/>
                </a:cxn>
                <a:cxn ang="0">
                  <a:pos x="T2" y="T3"/>
                </a:cxn>
                <a:cxn ang="0">
                  <a:pos x="T4" y="T5"/>
                </a:cxn>
                <a:cxn ang="0">
                  <a:pos x="T6" y="T7"/>
                </a:cxn>
              </a:cxnLst>
              <a:rect l="0" t="0" r="r" b="b"/>
              <a:pathLst>
                <a:path w="108" h="986">
                  <a:moveTo>
                    <a:pt x="108" y="0"/>
                  </a:moveTo>
                  <a:cubicBezTo>
                    <a:pt x="37" y="155"/>
                    <a:pt x="0" y="324"/>
                    <a:pt x="1" y="495"/>
                  </a:cubicBezTo>
                  <a:cubicBezTo>
                    <a:pt x="1" y="661"/>
                    <a:pt x="36" y="828"/>
                    <a:pt x="108" y="986"/>
                  </a:cubicBezTo>
                  <a:cubicBezTo>
                    <a:pt x="108" y="0"/>
                    <a:pt x="108" y="0"/>
                    <a:pt x="108" y="0"/>
                  </a:cubicBezTo>
                </a:path>
              </a:pathLst>
            </a:custGeom>
            <a:solidFill>
              <a:srgbClr val="B8D5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ïśḷiďé">
              <a:extLst>
                <a:ext uri="{FF2B5EF4-FFF2-40B4-BE49-F238E27FC236}">
                  <a16:creationId xmlns:a16="http://schemas.microsoft.com/office/drawing/2014/main" id="{4FC49AC0-A996-43A6-8903-A06512D5A7DD}"/>
                </a:ext>
              </a:extLst>
            </p:cNvPr>
            <p:cNvSpPr/>
            <p:nvPr/>
          </p:nvSpPr>
          <p:spPr bwMode="auto">
            <a:xfrm>
              <a:off x="4703763" y="2663825"/>
              <a:ext cx="1335088" cy="1195387"/>
            </a:xfrm>
            <a:custGeom>
              <a:avLst/>
              <a:gdLst>
                <a:gd name="T0" fmla="*/ 1073 w 2014"/>
                <a:gd name="T1" fmla="*/ 0 h 1804"/>
                <a:gd name="T2" fmla="*/ 1073 w 2014"/>
                <a:gd name="T3" fmla="*/ 0 h 1804"/>
                <a:gd name="T4" fmla="*/ 455 w 2014"/>
                <a:gd name="T5" fmla="*/ 175 h 1804"/>
                <a:gd name="T6" fmla="*/ 451 w 2014"/>
                <a:gd name="T7" fmla="*/ 177 h 1804"/>
                <a:gd name="T8" fmla="*/ 451 w 2014"/>
                <a:gd name="T9" fmla="*/ 177 h 1804"/>
                <a:gd name="T10" fmla="*/ 0 w 2014"/>
                <a:gd name="T11" fmla="*/ 688 h 1804"/>
                <a:gd name="T12" fmla="*/ 0 w 2014"/>
                <a:gd name="T13" fmla="*/ 1674 h 1804"/>
                <a:gd name="T14" fmla="*/ 70 w 2014"/>
                <a:gd name="T15" fmla="*/ 1804 h 1804"/>
                <a:gd name="T16" fmla="*/ 70 w 2014"/>
                <a:gd name="T17" fmla="*/ 1804 h 1804"/>
                <a:gd name="T18" fmla="*/ 70 w 2014"/>
                <a:gd name="T19" fmla="*/ 1804 h 1804"/>
                <a:gd name="T20" fmla="*/ 461 w 2014"/>
                <a:gd name="T21" fmla="*/ 1561 h 1804"/>
                <a:gd name="T22" fmla="*/ 389 w 2014"/>
                <a:gd name="T23" fmla="*/ 1561 h 1804"/>
                <a:gd name="T24" fmla="*/ 389 w 2014"/>
                <a:gd name="T25" fmla="*/ 1418 h 1804"/>
                <a:gd name="T26" fmla="*/ 691 w 2014"/>
                <a:gd name="T27" fmla="*/ 1418 h 1804"/>
                <a:gd name="T28" fmla="*/ 1515 w 2014"/>
                <a:gd name="T29" fmla="*/ 907 h 1804"/>
                <a:gd name="T30" fmla="*/ 1166 w 2014"/>
                <a:gd name="T31" fmla="*/ 907 h 1804"/>
                <a:gd name="T32" fmla="*/ 1166 w 2014"/>
                <a:gd name="T33" fmla="*/ 765 h 1804"/>
                <a:gd name="T34" fmla="*/ 1745 w 2014"/>
                <a:gd name="T35" fmla="*/ 765 h 1804"/>
                <a:gd name="T36" fmla="*/ 1995 w 2014"/>
                <a:gd name="T37" fmla="*/ 609 h 1804"/>
                <a:gd name="T38" fmla="*/ 1819 w 2014"/>
                <a:gd name="T39" fmla="*/ 609 h 1804"/>
                <a:gd name="T40" fmla="*/ 1819 w 2014"/>
                <a:gd name="T41" fmla="*/ 466 h 1804"/>
                <a:gd name="T42" fmla="*/ 2014 w 2014"/>
                <a:gd name="T43" fmla="*/ 466 h 1804"/>
                <a:gd name="T44" fmla="*/ 1826 w 2014"/>
                <a:gd name="T45" fmla="*/ 270 h 1804"/>
                <a:gd name="T46" fmla="*/ 1236 w 2014"/>
                <a:gd name="T47" fmla="*/ 270 h 1804"/>
                <a:gd name="T48" fmla="*/ 1236 w 2014"/>
                <a:gd name="T49" fmla="*/ 127 h 1804"/>
                <a:gd name="T50" fmla="*/ 1607 w 2014"/>
                <a:gd name="T51" fmla="*/ 127 h 1804"/>
                <a:gd name="T52" fmla="*/ 1073 w 2014"/>
                <a:gd name="T53" fmla="*/ 0 h 1804"/>
                <a:gd name="T54" fmla="*/ 1073 w 2014"/>
                <a:gd name="T55"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4" h="1804">
                  <a:moveTo>
                    <a:pt x="1073" y="0"/>
                  </a:moveTo>
                  <a:cubicBezTo>
                    <a:pt x="1073" y="0"/>
                    <a:pt x="1073" y="0"/>
                    <a:pt x="1073" y="0"/>
                  </a:cubicBezTo>
                  <a:cubicBezTo>
                    <a:pt x="862" y="0"/>
                    <a:pt x="648" y="56"/>
                    <a:pt x="455" y="175"/>
                  </a:cubicBezTo>
                  <a:cubicBezTo>
                    <a:pt x="454" y="176"/>
                    <a:pt x="452" y="177"/>
                    <a:pt x="451" y="177"/>
                  </a:cubicBezTo>
                  <a:cubicBezTo>
                    <a:pt x="451" y="177"/>
                    <a:pt x="451" y="177"/>
                    <a:pt x="451" y="177"/>
                  </a:cubicBezTo>
                  <a:cubicBezTo>
                    <a:pt x="246" y="305"/>
                    <a:pt x="94" y="484"/>
                    <a:pt x="0" y="688"/>
                  </a:cubicBezTo>
                  <a:cubicBezTo>
                    <a:pt x="0" y="1674"/>
                    <a:pt x="0" y="1674"/>
                    <a:pt x="0" y="1674"/>
                  </a:cubicBezTo>
                  <a:cubicBezTo>
                    <a:pt x="21" y="1718"/>
                    <a:pt x="44" y="1762"/>
                    <a:pt x="70" y="1804"/>
                  </a:cubicBezTo>
                  <a:cubicBezTo>
                    <a:pt x="70" y="1804"/>
                    <a:pt x="70" y="1804"/>
                    <a:pt x="70" y="1804"/>
                  </a:cubicBezTo>
                  <a:cubicBezTo>
                    <a:pt x="70" y="1804"/>
                    <a:pt x="70" y="1804"/>
                    <a:pt x="70" y="1804"/>
                  </a:cubicBezTo>
                  <a:cubicBezTo>
                    <a:pt x="461" y="1561"/>
                    <a:pt x="461" y="1561"/>
                    <a:pt x="461" y="1561"/>
                  </a:cubicBezTo>
                  <a:cubicBezTo>
                    <a:pt x="389" y="1561"/>
                    <a:pt x="389" y="1561"/>
                    <a:pt x="389" y="1561"/>
                  </a:cubicBezTo>
                  <a:cubicBezTo>
                    <a:pt x="389" y="1418"/>
                    <a:pt x="389" y="1418"/>
                    <a:pt x="389" y="1418"/>
                  </a:cubicBezTo>
                  <a:cubicBezTo>
                    <a:pt x="691" y="1418"/>
                    <a:pt x="691" y="1418"/>
                    <a:pt x="691" y="1418"/>
                  </a:cubicBezTo>
                  <a:cubicBezTo>
                    <a:pt x="1515" y="907"/>
                    <a:pt x="1515" y="907"/>
                    <a:pt x="1515" y="907"/>
                  </a:cubicBezTo>
                  <a:cubicBezTo>
                    <a:pt x="1166" y="907"/>
                    <a:pt x="1166" y="907"/>
                    <a:pt x="1166" y="907"/>
                  </a:cubicBezTo>
                  <a:cubicBezTo>
                    <a:pt x="1166" y="765"/>
                    <a:pt x="1166" y="765"/>
                    <a:pt x="1166" y="765"/>
                  </a:cubicBezTo>
                  <a:cubicBezTo>
                    <a:pt x="1745" y="765"/>
                    <a:pt x="1745" y="765"/>
                    <a:pt x="1745" y="765"/>
                  </a:cubicBezTo>
                  <a:cubicBezTo>
                    <a:pt x="1995" y="609"/>
                    <a:pt x="1995" y="609"/>
                    <a:pt x="1995" y="609"/>
                  </a:cubicBezTo>
                  <a:cubicBezTo>
                    <a:pt x="1819" y="609"/>
                    <a:pt x="1819" y="609"/>
                    <a:pt x="1819" y="609"/>
                  </a:cubicBezTo>
                  <a:cubicBezTo>
                    <a:pt x="1819" y="466"/>
                    <a:pt x="1819" y="466"/>
                    <a:pt x="1819" y="466"/>
                  </a:cubicBezTo>
                  <a:cubicBezTo>
                    <a:pt x="2014" y="466"/>
                    <a:pt x="2014" y="466"/>
                    <a:pt x="2014" y="466"/>
                  </a:cubicBezTo>
                  <a:cubicBezTo>
                    <a:pt x="1958" y="392"/>
                    <a:pt x="1895" y="327"/>
                    <a:pt x="1826" y="270"/>
                  </a:cubicBezTo>
                  <a:cubicBezTo>
                    <a:pt x="1236" y="270"/>
                    <a:pt x="1236" y="270"/>
                    <a:pt x="1236" y="270"/>
                  </a:cubicBezTo>
                  <a:cubicBezTo>
                    <a:pt x="1236" y="127"/>
                    <a:pt x="1236" y="127"/>
                    <a:pt x="1236" y="127"/>
                  </a:cubicBezTo>
                  <a:cubicBezTo>
                    <a:pt x="1607" y="127"/>
                    <a:pt x="1607" y="127"/>
                    <a:pt x="1607" y="127"/>
                  </a:cubicBezTo>
                  <a:cubicBezTo>
                    <a:pt x="1442" y="43"/>
                    <a:pt x="1258" y="0"/>
                    <a:pt x="1073" y="0"/>
                  </a:cubicBezTo>
                  <a:cubicBezTo>
                    <a:pt x="1073" y="0"/>
                    <a:pt x="1073" y="0"/>
                    <a:pt x="1073" y="0"/>
                  </a:cubicBezTo>
                </a:path>
              </a:pathLst>
            </a:custGeom>
            <a:solidFill>
              <a:srgbClr val="84CA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íṡľíḍè">
              <a:extLst>
                <a:ext uri="{FF2B5EF4-FFF2-40B4-BE49-F238E27FC236}">
                  <a16:creationId xmlns:a16="http://schemas.microsoft.com/office/drawing/2014/main" id="{8916BF18-312E-4AEA-BEAF-81065DB880EA}"/>
                </a:ext>
              </a:extLst>
            </p:cNvPr>
            <p:cNvSpPr/>
            <p:nvPr/>
          </p:nvSpPr>
          <p:spPr bwMode="auto">
            <a:xfrm>
              <a:off x="4962526" y="3603625"/>
              <a:ext cx="200025" cy="95250"/>
            </a:xfrm>
            <a:custGeom>
              <a:avLst/>
              <a:gdLst>
                <a:gd name="T0" fmla="*/ 126 w 126"/>
                <a:gd name="T1" fmla="*/ 0 h 60"/>
                <a:gd name="T2" fmla="*/ 0 w 126"/>
                <a:gd name="T3" fmla="*/ 0 h 60"/>
                <a:gd name="T4" fmla="*/ 0 w 126"/>
                <a:gd name="T5" fmla="*/ 60 h 60"/>
                <a:gd name="T6" fmla="*/ 30 w 126"/>
                <a:gd name="T7" fmla="*/ 60 h 60"/>
                <a:gd name="T8" fmla="*/ 126 w 126"/>
                <a:gd name="T9" fmla="*/ 0 h 60"/>
              </a:gdLst>
              <a:ahLst/>
              <a:cxnLst>
                <a:cxn ang="0">
                  <a:pos x="T0" y="T1"/>
                </a:cxn>
                <a:cxn ang="0">
                  <a:pos x="T2" y="T3"/>
                </a:cxn>
                <a:cxn ang="0">
                  <a:pos x="T4" y="T5"/>
                </a:cxn>
                <a:cxn ang="0">
                  <a:pos x="T6" y="T7"/>
                </a:cxn>
                <a:cxn ang="0">
                  <a:pos x="T8" y="T9"/>
                </a:cxn>
              </a:cxnLst>
              <a:rect l="0" t="0" r="r" b="b"/>
              <a:pathLst>
                <a:path w="126" h="60">
                  <a:moveTo>
                    <a:pt x="126" y="0"/>
                  </a:moveTo>
                  <a:lnTo>
                    <a:pt x="0" y="0"/>
                  </a:lnTo>
                  <a:lnTo>
                    <a:pt x="0" y="60"/>
                  </a:lnTo>
                  <a:lnTo>
                    <a:pt x="30" y="60"/>
                  </a:lnTo>
                  <a:lnTo>
                    <a:pt x="126" y="0"/>
                  </a:lnTo>
                  <a:close/>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S1îḋê">
              <a:extLst>
                <a:ext uri="{FF2B5EF4-FFF2-40B4-BE49-F238E27FC236}">
                  <a16:creationId xmlns:a16="http://schemas.microsoft.com/office/drawing/2014/main" id="{37472D53-EC56-4903-A293-D1A5E76B1957}"/>
                </a:ext>
              </a:extLst>
            </p:cNvPr>
            <p:cNvSpPr/>
            <p:nvPr/>
          </p:nvSpPr>
          <p:spPr bwMode="auto">
            <a:xfrm>
              <a:off x="4962526" y="3603625"/>
              <a:ext cx="200025" cy="95250"/>
            </a:xfrm>
            <a:custGeom>
              <a:avLst/>
              <a:gdLst>
                <a:gd name="T0" fmla="*/ 126 w 126"/>
                <a:gd name="T1" fmla="*/ 0 h 60"/>
                <a:gd name="T2" fmla="*/ 0 w 126"/>
                <a:gd name="T3" fmla="*/ 0 h 60"/>
                <a:gd name="T4" fmla="*/ 0 w 126"/>
                <a:gd name="T5" fmla="*/ 60 h 60"/>
                <a:gd name="T6" fmla="*/ 30 w 126"/>
                <a:gd name="T7" fmla="*/ 60 h 60"/>
                <a:gd name="T8" fmla="*/ 126 w 126"/>
                <a:gd name="T9" fmla="*/ 0 h 60"/>
              </a:gdLst>
              <a:ahLst/>
              <a:cxnLst>
                <a:cxn ang="0">
                  <a:pos x="T0" y="T1"/>
                </a:cxn>
                <a:cxn ang="0">
                  <a:pos x="T2" y="T3"/>
                </a:cxn>
                <a:cxn ang="0">
                  <a:pos x="T4" y="T5"/>
                </a:cxn>
                <a:cxn ang="0">
                  <a:pos x="T6" y="T7"/>
                </a:cxn>
                <a:cxn ang="0">
                  <a:pos x="T8" y="T9"/>
                </a:cxn>
              </a:cxnLst>
              <a:rect l="0" t="0" r="r" b="b"/>
              <a:pathLst>
                <a:path w="126" h="60">
                  <a:moveTo>
                    <a:pt x="126" y="0"/>
                  </a:moveTo>
                  <a:lnTo>
                    <a:pt x="0" y="0"/>
                  </a:lnTo>
                  <a:lnTo>
                    <a:pt x="0" y="60"/>
                  </a:lnTo>
                  <a:lnTo>
                    <a:pt x="30" y="6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îŝ1iḑe">
              <a:extLst>
                <a:ext uri="{FF2B5EF4-FFF2-40B4-BE49-F238E27FC236}">
                  <a16:creationId xmlns:a16="http://schemas.microsoft.com/office/drawing/2014/main" id="{A4C16D8F-7432-4F4F-9D1A-4206666BB3D4}"/>
                </a:ext>
              </a:extLst>
            </p:cNvPr>
            <p:cNvSpPr/>
            <p:nvPr/>
          </p:nvSpPr>
          <p:spPr bwMode="auto">
            <a:xfrm>
              <a:off x="5522913" y="2747963"/>
              <a:ext cx="390525" cy="95250"/>
            </a:xfrm>
            <a:custGeom>
              <a:avLst/>
              <a:gdLst>
                <a:gd name="T0" fmla="*/ 371 w 590"/>
                <a:gd name="T1" fmla="*/ 0 h 143"/>
                <a:gd name="T2" fmla="*/ 0 w 590"/>
                <a:gd name="T3" fmla="*/ 0 h 143"/>
                <a:gd name="T4" fmla="*/ 0 w 590"/>
                <a:gd name="T5" fmla="*/ 143 h 143"/>
                <a:gd name="T6" fmla="*/ 590 w 590"/>
                <a:gd name="T7" fmla="*/ 143 h 143"/>
                <a:gd name="T8" fmla="*/ 371 w 590"/>
                <a:gd name="T9" fmla="*/ 0 h 143"/>
              </a:gdLst>
              <a:ahLst/>
              <a:cxnLst>
                <a:cxn ang="0">
                  <a:pos x="T0" y="T1"/>
                </a:cxn>
                <a:cxn ang="0">
                  <a:pos x="T2" y="T3"/>
                </a:cxn>
                <a:cxn ang="0">
                  <a:pos x="T4" y="T5"/>
                </a:cxn>
                <a:cxn ang="0">
                  <a:pos x="T6" y="T7"/>
                </a:cxn>
                <a:cxn ang="0">
                  <a:pos x="T8" y="T9"/>
                </a:cxn>
              </a:cxnLst>
              <a:rect l="0" t="0" r="r" b="b"/>
              <a:pathLst>
                <a:path w="590" h="143">
                  <a:moveTo>
                    <a:pt x="371" y="0"/>
                  </a:moveTo>
                  <a:cubicBezTo>
                    <a:pt x="0" y="0"/>
                    <a:pt x="0" y="0"/>
                    <a:pt x="0" y="0"/>
                  </a:cubicBezTo>
                  <a:cubicBezTo>
                    <a:pt x="0" y="143"/>
                    <a:pt x="0" y="143"/>
                    <a:pt x="0" y="143"/>
                  </a:cubicBezTo>
                  <a:cubicBezTo>
                    <a:pt x="590" y="143"/>
                    <a:pt x="590" y="143"/>
                    <a:pt x="590" y="143"/>
                  </a:cubicBezTo>
                  <a:cubicBezTo>
                    <a:pt x="522" y="87"/>
                    <a:pt x="448" y="39"/>
                    <a:pt x="371" y="0"/>
                  </a:cubicBezTo>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íṧliḍè">
              <a:extLst>
                <a:ext uri="{FF2B5EF4-FFF2-40B4-BE49-F238E27FC236}">
                  <a16:creationId xmlns:a16="http://schemas.microsoft.com/office/drawing/2014/main" id="{46E64FE5-F9F6-4901-B157-19F51C26BFF3}"/>
                </a:ext>
              </a:extLst>
            </p:cNvPr>
            <p:cNvSpPr/>
            <p:nvPr/>
          </p:nvSpPr>
          <p:spPr bwMode="auto">
            <a:xfrm>
              <a:off x="5908676" y="2973388"/>
              <a:ext cx="171450" cy="93662"/>
            </a:xfrm>
            <a:custGeom>
              <a:avLst/>
              <a:gdLst>
                <a:gd name="T0" fmla="*/ 195 w 258"/>
                <a:gd name="T1" fmla="*/ 0 h 143"/>
                <a:gd name="T2" fmla="*/ 0 w 258"/>
                <a:gd name="T3" fmla="*/ 0 h 143"/>
                <a:gd name="T4" fmla="*/ 0 w 258"/>
                <a:gd name="T5" fmla="*/ 143 h 143"/>
                <a:gd name="T6" fmla="*/ 176 w 258"/>
                <a:gd name="T7" fmla="*/ 143 h 143"/>
                <a:gd name="T8" fmla="*/ 258 w 258"/>
                <a:gd name="T9" fmla="*/ 92 h 143"/>
                <a:gd name="T10" fmla="*/ 195 w 258"/>
                <a:gd name="T11" fmla="*/ 0 h 143"/>
              </a:gdLst>
              <a:ahLst/>
              <a:cxnLst>
                <a:cxn ang="0">
                  <a:pos x="T0" y="T1"/>
                </a:cxn>
                <a:cxn ang="0">
                  <a:pos x="T2" y="T3"/>
                </a:cxn>
                <a:cxn ang="0">
                  <a:pos x="T4" y="T5"/>
                </a:cxn>
                <a:cxn ang="0">
                  <a:pos x="T6" y="T7"/>
                </a:cxn>
                <a:cxn ang="0">
                  <a:pos x="T8" y="T9"/>
                </a:cxn>
                <a:cxn ang="0">
                  <a:pos x="T10" y="T11"/>
                </a:cxn>
              </a:cxnLst>
              <a:rect l="0" t="0" r="r" b="b"/>
              <a:pathLst>
                <a:path w="258" h="143">
                  <a:moveTo>
                    <a:pt x="195" y="0"/>
                  </a:moveTo>
                  <a:cubicBezTo>
                    <a:pt x="0" y="0"/>
                    <a:pt x="0" y="0"/>
                    <a:pt x="0" y="0"/>
                  </a:cubicBezTo>
                  <a:cubicBezTo>
                    <a:pt x="0" y="143"/>
                    <a:pt x="0" y="143"/>
                    <a:pt x="0" y="143"/>
                  </a:cubicBezTo>
                  <a:cubicBezTo>
                    <a:pt x="176" y="143"/>
                    <a:pt x="176" y="143"/>
                    <a:pt x="176" y="143"/>
                  </a:cubicBezTo>
                  <a:cubicBezTo>
                    <a:pt x="258" y="92"/>
                    <a:pt x="258" y="92"/>
                    <a:pt x="258" y="92"/>
                  </a:cubicBezTo>
                  <a:cubicBezTo>
                    <a:pt x="239" y="60"/>
                    <a:pt x="218" y="30"/>
                    <a:pt x="195" y="0"/>
                  </a:cubicBezTo>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ṡ1iḋê">
              <a:extLst>
                <a:ext uri="{FF2B5EF4-FFF2-40B4-BE49-F238E27FC236}">
                  <a16:creationId xmlns:a16="http://schemas.microsoft.com/office/drawing/2014/main" id="{60FF3092-56E5-4C1B-8B33-5E2CF182CC7E}"/>
                </a:ext>
              </a:extLst>
            </p:cNvPr>
            <p:cNvSpPr/>
            <p:nvPr/>
          </p:nvSpPr>
          <p:spPr bwMode="auto">
            <a:xfrm>
              <a:off x="5476876" y="3171825"/>
              <a:ext cx="382588" cy="93662"/>
            </a:xfrm>
            <a:custGeom>
              <a:avLst/>
              <a:gdLst>
                <a:gd name="T0" fmla="*/ 241 w 241"/>
                <a:gd name="T1" fmla="*/ 0 h 59"/>
                <a:gd name="T2" fmla="*/ 0 w 241"/>
                <a:gd name="T3" fmla="*/ 0 h 59"/>
                <a:gd name="T4" fmla="*/ 0 w 241"/>
                <a:gd name="T5" fmla="*/ 59 h 59"/>
                <a:gd name="T6" fmla="*/ 145 w 241"/>
                <a:gd name="T7" fmla="*/ 59 h 59"/>
                <a:gd name="T8" fmla="*/ 241 w 241"/>
                <a:gd name="T9" fmla="*/ 0 h 59"/>
              </a:gdLst>
              <a:ahLst/>
              <a:cxnLst>
                <a:cxn ang="0">
                  <a:pos x="T0" y="T1"/>
                </a:cxn>
                <a:cxn ang="0">
                  <a:pos x="T2" y="T3"/>
                </a:cxn>
                <a:cxn ang="0">
                  <a:pos x="T4" y="T5"/>
                </a:cxn>
                <a:cxn ang="0">
                  <a:pos x="T6" y="T7"/>
                </a:cxn>
                <a:cxn ang="0">
                  <a:pos x="T8" y="T9"/>
                </a:cxn>
              </a:cxnLst>
              <a:rect l="0" t="0" r="r" b="b"/>
              <a:pathLst>
                <a:path w="241" h="59">
                  <a:moveTo>
                    <a:pt x="241" y="0"/>
                  </a:moveTo>
                  <a:lnTo>
                    <a:pt x="0" y="0"/>
                  </a:lnTo>
                  <a:lnTo>
                    <a:pt x="0" y="59"/>
                  </a:lnTo>
                  <a:lnTo>
                    <a:pt x="145" y="59"/>
                  </a:lnTo>
                  <a:lnTo>
                    <a:pt x="241" y="0"/>
                  </a:lnTo>
                  <a:close/>
                </a:path>
              </a:pathLst>
            </a:custGeom>
            <a:solidFill>
              <a:srgbClr val="BDE3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íṥľïḋé">
              <a:extLst>
                <a:ext uri="{FF2B5EF4-FFF2-40B4-BE49-F238E27FC236}">
                  <a16:creationId xmlns:a16="http://schemas.microsoft.com/office/drawing/2014/main" id="{ACC81747-596B-4BCC-B0F7-105D7A9E4D3C}"/>
                </a:ext>
              </a:extLst>
            </p:cNvPr>
            <p:cNvSpPr/>
            <p:nvPr/>
          </p:nvSpPr>
          <p:spPr bwMode="auto">
            <a:xfrm>
              <a:off x="5476876" y="3171825"/>
              <a:ext cx="382588" cy="93662"/>
            </a:xfrm>
            <a:custGeom>
              <a:avLst/>
              <a:gdLst>
                <a:gd name="T0" fmla="*/ 241 w 241"/>
                <a:gd name="T1" fmla="*/ 0 h 59"/>
                <a:gd name="T2" fmla="*/ 0 w 241"/>
                <a:gd name="T3" fmla="*/ 0 h 59"/>
                <a:gd name="T4" fmla="*/ 0 w 241"/>
                <a:gd name="T5" fmla="*/ 59 h 59"/>
                <a:gd name="T6" fmla="*/ 145 w 241"/>
                <a:gd name="T7" fmla="*/ 59 h 59"/>
                <a:gd name="T8" fmla="*/ 241 w 241"/>
                <a:gd name="T9" fmla="*/ 0 h 59"/>
              </a:gdLst>
              <a:ahLst/>
              <a:cxnLst>
                <a:cxn ang="0">
                  <a:pos x="T0" y="T1"/>
                </a:cxn>
                <a:cxn ang="0">
                  <a:pos x="T2" y="T3"/>
                </a:cxn>
                <a:cxn ang="0">
                  <a:pos x="T4" y="T5"/>
                </a:cxn>
                <a:cxn ang="0">
                  <a:pos x="T6" y="T7"/>
                </a:cxn>
                <a:cxn ang="0">
                  <a:pos x="T8" y="T9"/>
                </a:cxn>
              </a:cxnLst>
              <a:rect l="0" t="0" r="r" b="b"/>
              <a:pathLst>
                <a:path w="241" h="59">
                  <a:moveTo>
                    <a:pt x="241" y="0"/>
                  </a:moveTo>
                  <a:lnTo>
                    <a:pt x="0" y="0"/>
                  </a:lnTo>
                  <a:lnTo>
                    <a:pt x="0" y="59"/>
                  </a:lnTo>
                  <a:lnTo>
                    <a:pt x="145" y="59"/>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iSľíḑé">
              <a:extLst>
                <a:ext uri="{FF2B5EF4-FFF2-40B4-BE49-F238E27FC236}">
                  <a16:creationId xmlns:a16="http://schemas.microsoft.com/office/drawing/2014/main" id="{CD8240EC-1FC9-46D0-91E8-4A0153705458}"/>
                </a:ext>
              </a:extLst>
            </p:cNvPr>
            <p:cNvSpPr/>
            <p:nvPr/>
          </p:nvSpPr>
          <p:spPr bwMode="auto">
            <a:xfrm>
              <a:off x="4632326" y="2663825"/>
              <a:ext cx="782638" cy="784225"/>
            </a:xfrm>
            <a:custGeom>
              <a:avLst/>
              <a:gdLst>
                <a:gd name="T0" fmla="*/ 559 w 1181"/>
                <a:gd name="T1" fmla="*/ 177 h 1183"/>
                <a:gd name="T2" fmla="*/ 559 w 1181"/>
                <a:gd name="T3" fmla="*/ 177 h 1183"/>
                <a:gd name="T4" fmla="*/ 1 w 1181"/>
                <a:gd name="T5" fmla="*/ 1183 h 1183"/>
                <a:gd name="T6" fmla="*/ 108 w 1181"/>
                <a:gd name="T7" fmla="*/ 688 h 1183"/>
                <a:gd name="T8" fmla="*/ 559 w 1181"/>
                <a:gd name="T9" fmla="*/ 177 h 1183"/>
                <a:gd name="T10" fmla="*/ 559 w 1181"/>
                <a:gd name="T11" fmla="*/ 177 h 1183"/>
                <a:gd name="T12" fmla="*/ 1181 w 1181"/>
                <a:gd name="T13" fmla="*/ 0 h 1183"/>
                <a:gd name="T14" fmla="*/ 563 w 1181"/>
                <a:gd name="T15" fmla="*/ 175 h 1183"/>
                <a:gd name="T16" fmla="*/ 1181 w 1181"/>
                <a:gd name="T17" fmla="*/ 0 h 1183"/>
                <a:gd name="T18" fmla="*/ 1181 w 1181"/>
                <a:gd name="T19" fmla="*/ 0 h 1183"/>
                <a:gd name="T20" fmla="*/ 1181 w 1181"/>
                <a:gd name="T21" fmla="*/ 0 h 1183"/>
                <a:gd name="T22" fmla="*/ 1181 w 1181"/>
                <a:gd name="T23" fmla="*/ 0 h 1183"/>
                <a:gd name="T24" fmla="*/ 1181 w 1181"/>
                <a:gd name="T25" fmla="*/ 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1" h="1183">
                  <a:moveTo>
                    <a:pt x="559" y="177"/>
                  </a:moveTo>
                  <a:cubicBezTo>
                    <a:pt x="559" y="177"/>
                    <a:pt x="559" y="177"/>
                    <a:pt x="559" y="177"/>
                  </a:cubicBezTo>
                  <a:cubicBezTo>
                    <a:pt x="199" y="401"/>
                    <a:pt x="0" y="787"/>
                    <a:pt x="1" y="1183"/>
                  </a:cubicBezTo>
                  <a:cubicBezTo>
                    <a:pt x="0" y="1012"/>
                    <a:pt x="37" y="843"/>
                    <a:pt x="108" y="688"/>
                  </a:cubicBezTo>
                  <a:cubicBezTo>
                    <a:pt x="202" y="484"/>
                    <a:pt x="354" y="305"/>
                    <a:pt x="559" y="177"/>
                  </a:cubicBezTo>
                  <a:cubicBezTo>
                    <a:pt x="559" y="177"/>
                    <a:pt x="559" y="177"/>
                    <a:pt x="559" y="177"/>
                  </a:cubicBezTo>
                  <a:moveTo>
                    <a:pt x="1181" y="0"/>
                  </a:moveTo>
                  <a:cubicBezTo>
                    <a:pt x="970" y="0"/>
                    <a:pt x="756" y="56"/>
                    <a:pt x="563" y="175"/>
                  </a:cubicBezTo>
                  <a:cubicBezTo>
                    <a:pt x="756" y="56"/>
                    <a:pt x="970" y="0"/>
                    <a:pt x="1181" y="0"/>
                  </a:cubicBezTo>
                  <a:moveTo>
                    <a:pt x="1181" y="0"/>
                  </a:moveTo>
                  <a:cubicBezTo>
                    <a:pt x="1181" y="0"/>
                    <a:pt x="1181" y="0"/>
                    <a:pt x="1181" y="0"/>
                  </a:cubicBezTo>
                  <a:cubicBezTo>
                    <a:pt x="1181" y="0"/>
                    <a:pt x="1181" y="0"/>
                    <a:pt x="1181" y="0"/>
                  </a:cubicBezTo>
                  <a:cubicBezTo>
                    <a:pt x="1181" y="0"/>
                    <a:pt x="1181" y="0"/>
                    <a:pt x="1181" y="0"/>
                  </a:cubicBezTo>
                </a:path>
              </a:pathLst>
            </a:custGeom>
            <a:solidFill>
              <a:srgbClr val="355F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ṣlíḋé">
              <a:extLst>
                <a:ext uri="{FF2B5EF4-FFF2-40B4-BE49-F238E27FC236}">
                  <a16:creationId xmlns:a16="http://schemas.microsoft.com/office/drawing/2014/main" id="{1555A0D0-7641-4229-85EA-5286358C348B}"/>
                </a:ext>
              </a:extLst>
            </p:cNvPr>
            <p:cNvSpPr/>
            <p:nvPr/>
          </p:nvSpPr>
          <p:spPr bwMode="auto">
            <a:xfrm>
              <a:off x="4751388" y="3067050"/>
              <a:ext cx="1444625" cy="1162050"/>
            </a:xfrm>
            <a:custGeom>
              <a:avLst/>
              <a:gdLst>
                <a:gd name="T0" fmla="*/ 2153 w 2183"/>
                <a:gd name="T1" fmla="*/ 298 h 1753"/>
                <a:gd name="T2" fmla="*/ 1445 w 2183"/>
                <a:gd name="T3" fmla="*/ 298 h 1753"/>
                <a:gd name="T4" fmla="*/ 621 w 2183"/>
                <a:gd name="T5" fmla="*/ 809 h 1753"/>
                <a:gd name="T6" fmla="*/ 1188 w 2183"/>
                <a:gd name="T7" fmla="*/ 809 h 1753"/>
                <a:gd name="T8" fmla="*/ 1188 w 2183"/>
                <a:gd name="T9" fmla="*/ 952 h 1753"/>
                <a:gd name="T10" fmla="*/ 391 w 2183"/>
                <a:gd name="T11" fmla="*/ 952 h 1753"/>
                <a:gd name="T12" fmla="*/ 0 w 2183"/>
                <a:gd name="T13" fmla="*/ 1195 h 1753"/>
                <a:gd name="T14" fmla="*/ 0 w 2183"/>
                <a:gd name="T15" fmla="*/ 1195 h 1753"/>
                <a:gd name="T16" fmla="*/ 2 w 2183"/>
                <a:gd name="T17" fmla="*/ 1198 h 1753"/>
                <a:gd name="T18" fmla="*/ 5 w 2183"/>
                <a:gd name="T19" fmla="*/ 1203 h 1753"/>
                <a:gd name="T20" fmla="*/ 6 w 2183"/>
                <a:gd name="T21" fmla="*/ 1203 h 1753"/>
                <a:gd name="T22" fmla="*/ 1005 w 2183"/>
                <a:gd name="T23" fmla="*/ 1753 h 1753"/>
                <a:gd name="T24" fmla="*/ 1005 w 2183"/>
                <a:gd name="T25" fmla="*/ 1753 h 1753"/>
                <a:gd name="T26" fmla="*/ 1005 w 2183"/>
                <a:gd name="T27" fmla="*/ 1753 h 1753"/>
                <a:gd name="T28" fmla="*/ 1627 w 2183"/>
                <a:gd name="T29" fmla="*/ 1576 h 1753"/>
                <a:gd name="T30" fmla="*/ 1627 w 2183"/>
                <a:gd name="T31" fmla="*/ 1576 h 1753"/>
                <a:gd name="T32" fmla="*/ 1939 w 2183"/>
                <a:gd name="T33" fmla="*/ 1295 h 1753"/>
                <a:gd name="T34" fmla="*/ 1512 w 2183"/>
                <a:gd name="T35" fmla="*/ 1295 h 1753"/>
                <a:gd name="T36" fmla="*/ 1512 w 2183"/>
                <a:gd name="T37" fmla="*/ 1152 h 1753"/>
                <a:gd name="T38" fmla="*/ 2033 w 2183"/>
                <a:gd name="T39" fmla="*/ 1152 h 1753"/>
                <a:gd name="T40" fmla="*/ 2122 w 2183"/>
                <a:gd name="T41" fmla="*/ 952 h 1753"/>
                <a:gd name="T42" fmla="*/ 1393 w 2183"/>
                <a:gd name="T43" fmla="*/ 952 h 1753"/>
                <a:gd name="T44" fmla="*/ 1393 w 2183"/>
                <a:gd name="T45" fmla="*/ 809 h 1753"/>
                <a:gd name="T46" fmla="*/ 2161 w 2183"/>
                <a:gd name="T47" fmla="*/ 809 h 1753"/>
                <a:gd name="T48" fmla="*/ 2183 w 2183"/>
                <a:gd name="T49" fmla="*/ 638 h 1753"/>
                <a:gd name="T50" fmla="*/ 1690 w 2183"/>
                <a:gd name="T51" fmla="*/ 638 h 1753"/>
                <a:gd name="T52" fmla="*/ 1690 w 2183"/>
                <a:gd name="T53" fmla="*/ 495 h 1753"/>
                <a:gd name="T54" fmla="*/ 2183 w 2183"/>
                <a:gd name="T55" fmla="*/ 495 h 1753"/>
                <a:gd name="T56" fmla="*/ 2153 w 2183"/>
                <a:gd name="T57" fmla="*/ 298 h 1753"/>
                <a:gd name="T58" fmla="*/ 2037 w 2183"/>
                <a:gd name="T59" fmla="*/ 0 h 1753"/>
                <a:gd name="T60" fmla="*/ 1925 w 2183"/>
                <a:gd name="T61" fmla="*/ 0 h 1753"/>
                <a:gd name="T62" fmla="*/ 1675 w 2183"/>
                <a:gd name="T63" fmla="*/ 156 h 1753"/>
                <a:gd name="T64" fmla="*/ 2109 w 2183"/>
                <a:gd name="T65" fmla="*/ 156 h 1753"/>
                <a:gd name="T66" fmla="*/ 2037 w 2183"/>
                <a:gd name="T67"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3" h="1753">
                  <a:moveTo>
                    <a:pt x="2153" y="298"/>
                  </a:moveTo>
                  <a:cubicBezTo>
                    <a:pt x="1445" y="298"/>
                    <a:pt x="1445" y="298"/>
                    <a:pt x="1445" y="298"/>
                  </a:cubicBezTo>
                  <a:cubicBezTo>
                    <a:pt x="621" y="809"/>
                    <a:pt x="621" y="809"/>
                    <a:pt x="621" y="809"/>
                  </a:cubicBezTo>
                  <a:cubicBezTo>
                    <a:pt x="1188" y="809"/>
                    <a:pt x="1188" y="809"/>
                    <a:pt x="1188" y="809"/>
                  </a:cubicBezTo>
                  <a:cubicBezTo>
                    <a:pt x="1188" y="952"/>
                    <a:pt x="1188" y="952"/>
                    <a:pt x="1188" y="952"/>
                  </a:cubicBezTo>
                  <a:cubicBezTo>
                    <a:pt x="391" y="952"/>
                    <a:pt x="391" y="952"/>
                    <a:pt x="391" y="952"/>
                  </a:cubicBezTo>
                  <a:cubicBezTo>
                    <a:pt x="0" y="1195"/>
                    <a:pt x="0" y="1195"/>
                    <a:pt x="0" y="1195"/>
                  </a:cubicBezTo>
                  <a:cubicBezTo>
                    <a:pt x="0" y="1195"/>
                    <a:pt x="0" y="1195"/>
                    <a:pt x="0" y="1195"/>
                  </a:cubicBezTo>
                  <a:cubicBezTo>
                    <a:pt x="1" y="1196"/>
                    <a:pt x="2" y="1197"/>
                    <a:pt x="2" y="1198"/>
                  </a:cubicBezTo>
                  <a:cubicBezTo>
                    <a:pt x="3" y="1200"/>
                    <a:pt x="4" y="1201"/>
                    <a:pt x="5" y="1203"/>
                  </a:cubicBezTo>
                  <a:cubicBezTo>
                    <a:pt x="5" y="1203"/>
                    <a:pt x="5" y="1203"/>
                    <a:pt x="6" y="1203"/>
                  </a:cubicBezTo>
                  <a:cubicBezTo>
                    <a:pt x="230" y="1558"/>
                    <a:pt x="613" y="1753"/>
                    <a:pt x="1005" y="1753"/>
                  </a:cubicBezTo>
                  <a:cubicBezTo>
                    <a:pt x="1005" y="1753"/>
                    <a:pt x="1005" y="1753"/>
                    <a:pt x="1005" y="1753"/>
                  </a:cubicBezTo>
                  <a:cubicBezTo>
                    <a:pt x="1005" y="1753"/>
                    <a:pt x="1005" y="1753"/>
                    <a:pt x="1005" y="1753"/>
                  </a:cubicBezTo>
                  <a:cubicBezTo>
                    <a:pt x="1218" y="1753"/>
                    <a:pt x="1433" y="1696"/>
                    <a:pt x="1627" y="1576"/>
                  </a:cubicBezTo>
                  <a:cubicBezTo>
                    <a:pt x="1627" y="1576"/>
                    <a:pt x="1627" y="1576"/>
                    <a:pt x="1627" y="1576"/>
                  </a:cubicBezTo>
                  <a:cubicBezTo>
                    <a:pt x="1750" y="1499"/>
                    <a:pt x="1855" y="1403"/>
                    <a:pt x="1939" y="1295"/>
                  </a:cubicBezTo>
                  <a:cubicBezTo>
                    <a:pt x="1512" y="1295"/>
                    <a:pt x="1512" y="1295"/>
                    <a:pt x="1512" y="1295"/>
                  </a:cubicBezTo>
                  <a:cubicBezTo>
                    <a:pt x="1512" y="1152"/>
                    <a:pt x="1512" y="1152"/>
                    <a:pt x="1512" y="1152"/>
                  </a:cubicBezTo>
                  <a:cubicBezTo>
                    <a:pt x="2033" y="1152"/>
                    <a:pt x="2033" y="1152"/>
                    <a:pt x="2033" y="1152"/>
                  </a:cubicBezTo>
                  <a:cubicBezTo>
                    <a:pt x="2069" y="1088"/>
                    <a:pt x="2099" y="1021"/>
                    <a:pt x="2122" y="952"/>
                  </a:cubicBezTo>
                  <a:cubicBezTo>
                    <a:pt x="1393" y="952"/>
                    <a:pt x="1393" y="952"/>
                    <a:pt x="1393" y="952"/>
                  </a:cubicBezTo>
                  <a:cubicBezTo>
                    <a:pt x="1393" y="809"/>
                    <a:pt x="1393" y="809"/>
                    <a:pt x="1393" y="809"/>
                  </a:cubicBezTo>
                  <a:cubicBezTo>
                    <a:pt x="2161" y="809"/>
                    <a:pt x="2161" y="809"/>
                    <a:pt x="2161" y="809"/>
                  </a:cubicBezTo>
                  <a:cubicBezTo>
                    <a:pt x="2173" y="753"/>
                    <a:pt x="2180" y="696"/>
                    <a:pt x="2183" y="638"/>
                  </a:cubicBezTo>
                  <a:cubicBezTo>
                    <a:pt x="1690" y="638"/>
                    <a:pt x="1690" y="638"/>
                    <a:pt x="1690" y="638"/>
                  </a:cubicBezTo>
                  <a:cubicBezTo>
                    <a:pt x="1690" y="495"/>
                    <a:pt x="1690" y="495"/>
                    <a:pt x="1690" y="495"/>
                  </a:cubicBezTo>
                  <a:cubicBezTo>
                    <a:pt x="2183" y="495"/>
                    <a:pt x="2183" y="495"/>
                    <a:pt x="2183" y="495"/>
                  </a:cubicBezTo>
                  <a:cubicBezTo>
                    <a:pt x="2178" y="429"/>
                    <a:pt x="2169" y="363"/>
                    <a:pt x="2153" y="298"/>
                  </a:cubicBezTo>
                  <a:moveTo>
                    <a:pt x="2037" y="0"/>
                  </a:moveTo>
                  <a:cubicBezTo>
                    <a:pt x="1925" y="0"/>
                    <a:pt x="1925" y="0"/>
                    <a:pt x="1925" y="0"/>
                  </a:cubicBezTo>
                  <a:cubicBezTo>
                    <a:pt x="1675" y="156"/>
                    <a:pt x="1675" y="156"/>
                    <a:pt x="1675" y="156"/>
                  </a:cubicBezTo>
                  <a:cubicBezTo>
                    <a:pt x="2109" y="156"/>
                    <a:pt x="2109" y="156"/>
                    <a:pt x="2109" y="156"/>
                  </a:cubicBezTo>
                  <a:cubicBezTo>
                    <a:pt x="2089" y="103"/>
                    <a:pt x="2065" y="51"/>
                    <a:pt x="2037" y="0"/>
                  </a:cubicBezTo>
                </a:path>
              </a:pathLst>
            </a:custGeom>
            <a:solidFill>
              <a:srgbClr val="77B9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íṧḷîḓe">
              <a:extLst>
                <a:ext uri="{FF2B5EF4-FFF2-40B4-BE49-F238E27FC236}">
                  <a16:creationId xmlns:a16="http://schemas.microsoft.com/office/drawing/2014/main" id="{3623E0F9-0516-4C63-AD69-4A3B65E306E7}"/>
                </a:ext>
              </a:extLst>
            </p:cNvPr>
            <p:cNvSpPr/>
            <p:nvPr/>
          </p:nvSpPr>
          <p:spPr bwMode="auto">
            <a:xfrm>
              <a:off x="5010151" y="3603625"/>
              <a:ext cx="527050" cy="95250"/>
            </a:xfrm>
            <a:custGeom>
              <a:avLst/>
              <a:gdLst>
                <a:gd name="T0" fmla="*/ 332 w 332"/>
                <a:gd name="T1" fmla="*/ 0 h 60"/>
                <a:gd name="T2" fmla="*/ 96 w 332"/>
                <a:gd name="T3" fmla="*/ 0 h 60"/>
                <a:gd name="T4" fmla="*/ 0 w 332"/>
                <a:gd name="T5" fmla="*/ 60 h 60"/>
                <a:gd name="T6" fmla="*/ 332 w 332"/>
                <a:gd name="T7" fmla="*/ 60 h 60"/>
                <a:gd name="T8" fmla="*/ 332 w 332"/>
                <a:gd name="T9" fmla="*/ 0 h 60"/>
              </a:gdLst>
              <a:ahLst/>
              <a:cxnLst>
                <a:cxn ang="0">
                  <a:pos x="T0" y="T1"/>
                </a:cxn>
                <a:cxn ang="0">
                  <a:pos x="T2" y="T3"/>
                </a:cxn>
                <a:cxn ang="0">
                  <a:pos x="T4" y="T5"/>
                </a:cxn>
                <a:cxn ang="0">
                  <a:pos x="T6" y="T7"/>
                </a:cxn>
                <a:cxn ang="0">
                  <a:pos x="T8" y="T9"/>
                </a:cxn>
              </a:cxnLst>
              <a:rect l="0" t="0" r="r" b="b"/>
              <a:pathLst>
                <a:path w="332" h="60">
                  <a:moveTo>
                    <a:pt x="332" y="0"/>
                  </a:moveTo>
                  <a:lnTo>
                    <a:pt x="96" y="0"/>
                  </a:lnTo>
                  <a:lnTo>
                    <a:pt x="0" y="60"/>
                  </a:lnTo>
                  <a:lnTo>
                    <a:pt x="332" y="60"/>
                  </a:lnTo>
                  <a:lnTo>
                    <a:pt x="332" y="0"/>
                  </a:lnTo>
                  <a:close/>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íS1iďe">
              <a:extLst>
                <a:ext uri="{FF2B5EF4-FFF2-40B4-BE49-F238E27FC236}">
                  <a16:creationId xmlns:a16="http://schemas.microsoft.com/office/drawing/2014/main" id="{CE3F082E-4FA5-4A78-9143-261671219BEB}"/>
                </a:ext>
              </a:extLst>
            </p:cNvPr>
            <p:cNvSpPr/>
            <p:nvPr/>
          </p:nvSpPr>
          <p:spPr bwMode="auto">
            <a:xfrm>
              <a:off x="5010151" y="3603625"/>
              <a:ext cx="527050" cy="95250"/>
            </a:xfrm>
            <a:custGeom>
              <a:avLst/>
              <a:gdLst>
                <a:gd name="T0" fmla="*/ 332 w 332"/>
                <a:gd name="T1" fmla="*/ 0 h 60"/>
                <a:gd name="T2" fmla="*/ 96 w 332"/>
                <a:gd name="T3" fmla="*/ 0 h 60"/>
                <a:gd name="T4" fmla="*/ 0 w 332"/>
                <a:gd name="T5" fmla="*/ 60 h 60"/>
                <a:gd name="T6" fmla="*/ 332 w 332"/>
                <a:gd name="T7" fmla="*/ 60 h 60"/>
                <a:gd name="T8" fmla="*/ 332 w 332"/>
                <a:gd name="T9" fmla="*/ 0 h 60"/>
              </a:gdLst>
              <a:ahLst/>
              <a:cxnLst>
                <a:cxn ang="0">
                  <a:pos x="T0" y="T1"/>
                </a:cxn>
                <a:cxn ang="0">
                  <a:pos x="T2" y="T3"/>
                </a:cxn>
                <a:cxn ang="0">
                  <a:pos x="T4" y="T5"/>
                </a:cxn>
                <a:cxn ang="0">
                  <a:pos x="T6" y="T7"/>
                </a:cxn>
                <a:cxn ang="0">
                  <a:pos x="T8" y="T9"/>
                </a:cxn>
              </a:cxnLst>
              <a:rect l="0" t="0" r="r" b="b"/>
              <a:pathLst>
                <a:path w="332" h="60">
                  <a:moveTo>
                    <a:pt x="332" y="0"/>
                  </a:moveTo>
                  <a:lnTo>
                    <a:pt x="96" y="0"/>
                  </a:lnTo>
                  <a:lnTo>
                    <a:pt x="0" y="60"/>
                  </a:lnTo>
                  <a:lnTo>
                    <a:pt x="332" y="60"/>
                  </a:lnTo>
                  <a:lnTo>
                    <a:pt x="3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ísḻiḋé">
              <a:extLst>
                <a:ext uri="{FF2B5EF4-FFF2-40B4-BE49-F238E27FC236}">
                  <a16:creationId xmlns:a16="http://schemas.microsoft.com/office/drawing/2014/main" id="{C62D3F06-18C4-44C0-B89D-069F544AF0A7}"/>
                </a:ext>
              </a:extLst>
            </p:cNvPr>
            <p:cNvSpPr/>
            <p:nvPr/>
          </p:nvSpPr>
          <p:spPr bwMode="auto">
            <a:xfrm>
              <a:off x="6026151" y="3033713"/>
              <a:ext cx="73025" cy="33337"/>
            </a:xfrm>
            <a:custGeom>
              <a:avLst/>
              <a:gdLst>
                <a:gd name="T0" fmla="*/ 82 w 112"/>
                <a:gd name="T1" fmla="*/ 0 h 51"/>
                <a:gd name="T2" fmla="*/ 0 w 112"/>
                <a:gd name="T3" fmla="*/ 51 h 51"/>
                <a:gd name="T4" fmla="*/ 112 w 112"/>
                <a:gd name="T5" fmla="*/ 51 h 51"/>
                <a:gd name="T6" fmla="*/ 82 w 112"/>
                <a:gd name="T7" fmla="*/ 0 h 51"/>
                <a:gd name="T8" fmla="*/ 82 w 112"/>
                <a:gd name="T9" fmla="*/ 0 h 51"/>
              </a:gdLst>
              <a:ahLst/>
              <a:cxnLst>
                <a:cxn ang="0">
                  <a:pos x="T0" y="T1"/>
                </a:cxn>
                <a:cxn ang="0">
                  <a:pos x="T2" y="T3"/>
                </a:cxn>
                <a:cxn ang="0">
                  <a:pos x="T4" y="T5"/>
                </a:cxn>
                <a:cxn ang="0">
                  <a:pos x="T6" y="T7"/>
                </a:cxn>
                <a:cxn ang="0">
                  <a:pos x="T8" y="T9"/>
                </a:cxn>
              </a:cxnLst>
              <a:rect l="0" t="0" r="r" b="b"/>
              <a:pathLst>
                <a:path w="112" h="51">
                  <a:moveTo>
                    <a:pt x="82" y="0"/>
                  </a:moveTo>
                  <a:cubicBezTo>
                    <a:pt x="0" y="51"/>
                    <a:pt x="0" y="51"/>
                    <a:pt x="0" y="51"/>
                  </a:cubicBezTo>
                  <a:cubicBezTo>
                    <a:pt x="112" y="51"/>
                    <a:pt x="112" y="51"/>
                    <a:pt x="112" y="51"/>
                  </a:cubicBezTo>
                  <a:cubicBezTo>
                    <a:pt x="103" y="34"/>
                    <a:pt x="93" y="17"/>
                    <a:pt x="82" y="0"/>
                  </a:cubicBezTo>
                  <a:cubicBezTo>
                    <a:pt x="82" y="0"/>
                    <a:pt x="82" y="0"/>
                    <a:pt x="82"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îŝľíďé">
              <a:extLst>
                <a:ext uri="{FF2B5EF4-FFF2-40B4-BE49-F238E27FC236}">
                  <a16:creationId xmlns:a16="http://schemas.microsoft.com/office/drawing/2014/main" id="{93C099CF-E6F5-4984-B13E-10CB5119932B}"/>
                </a:ext>
              </a:extLst>
            </p:cNvPr>
            <p:cNvSpPr/>
            <p:nvPr/>
          </p:nvSpPr>
          <p:spPr bwMode="auto">
            <a:xfrm>
              <a:off x="5707063" y="3171825"/>
              <a:ext cx="469900" cy="93662"/>
            </a:xfrm>
            <a:custGeom>
              <a:avLst/>
              <a:gdLst>
                <a:gd name="T0" fmla="*/ 664 w 708"/>
                <a:gd name="T1" fmla="*/ 0 h 142"/>
                <a:gd name="T2" fmla="*/ 230 w 708"/>
                <a:gd name="T3" fmla="*/ 0 h 142"/>
                <a:gd name="T4" fmla="*/ 0 w 708"/>
                <a:gd name="T5" fmla="*/ 142 h 142"/>
                <a:gd name="T6" fmla="*/ 708 w 708"/>
                <a:gd name="T7" fmla="*/ 142 h 142"/>
                <a:gd name="T8" fmla="*/ 664 w 708"/>
                <a:gd name="T9" fmla="*/ 0 h 142"/>
              </a:gdLst>
              <a:ahLst/>
              <a:cxnLst>
                <a:cxn ang="0">
                  <a:pos x="T0" y="T1"/>
                </a:cxn>
                <a:cxn ang="0">
                  <a:pos x="T2" y="T3"/>
                </a:cxn>
                <a:cxn ang="0">
                  <a:pos x="T4" y="T5"/>
                </a:cxn>
                <a:cxn ang="0">
                  <a:pos x="T6" y="T7"/>
                </a:cxn>
                <a:cxn ang="0">
                  <a:pos x="T8" y="T9"/>
                </a:cxn>
              </a:cxnLst>
              <a:rect l="0" t="0" r="r" b="b"/>
              <a:pathLst>
                <a:path w="708" h="142">
                  <a:moveTo>
                    <a:pt x="664" y="0"/>
                  </a:moveTo>
                  <a:cubicBezTo>
                    <a:pt x="230" y="0"/>
                    <a:pt x="230" y="0"/>
                    <a:pt x="230" y="0"/>
                  </a:cubicBezTo>
                  <a:cubicBezTo>
                    <a:pt x="0" y="142"/>
                    <a:pt x="0" y="142"/>
                    <a:pt x="0" y="142"/>
                  </a:cubicBezTo>
                  <a:cubicBezTo>
                    <a:pt x="708" y="142"/>
                    <a:pt x="708" y="142"/>
                    <a:pt x="708" y="142"/>
                  </a:cubicBezTo>
                  <a:cubicBezTo>
                    <a:pt x="697" y="94"/>
                    <a:pt x="682" y="47"/>
                    <a:pt x="664"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ïşlîḓé">
              <a:extLst>
                <a:ext uri="{FF2B5EF4-FFF2-40B4-BE49-F238E27FC236}">
                  <a16:creationId xmlns:a16="http://schemas.microsoft.com/office/drawing/2014/main" id="{9CC8B1FC-494E-4EDA-BF3D-A86724C82375}"/>
                </a:ext>
              </a:extLst>
            </p:cNvPr>
            <p:cNvSpPr/>
            <p:nvPr/>
          </p:nvSpPr>
          <p:spPr bwMode="auto">
            <a:xfrm>
              <a:off x="5870576" y="3395663"/>
              <a:ext cx="327025" cy="95250"/>
            </a:xfrm>
            <a:custGeom>
              <a:avLst/>
              <a:gdLst>
                <a:gd name="T0" fmla="*/ 493 w 495"/>
                <a:gd name="T1" fmla="*/ 0 h 143"/>
                <a:gd name="T2" fmla="*/ 0 w 495"/>
                <a:gd name="T3" fmla="*/ 0 h 143"/>
                <a:gd name="T4" fmla="*/ 0 w 495"/>
                <a:gd name="T5" fmla="*/ 143 h 143"/>
                <a:gd name="T6" fmla="*/ 493 w 495"/>
                <a:gd name="T7" fmla="*/ 143 h 143"/>
                <a:gd name="T8" fmla="*/ 495 w 495"/>
                <a:gd name="T9" fmla="*/ 76 h 143"/>
                <a:gd name="T10" fmla="*/ 493 w 495"/>
                <a:gd name="T11" fmla="*/ 0 h 143"/>
              </a:gdLst>
              <a:ahLst/>
              <a:cxnLst>
                <a:cxn ang="0">
                  <a:pos x="T0" y="T1"/>
                </a:cxn>
                <a:cxn ang="0">
                  <a:pos x="T2" y="T3"/>
                </a:cxn>
                <a:cxn ang="0">
                  <a:pos x="T4" y="T5"/>
                </a:cxn>
                <a:cxn ang="0">
                  <a:pos x="T6" y="T7"/>
                </a:cxn>
                <a:cxn ang="0">
                  <a:pos x="T8" y="T9"/>
                </a:cxn>
                <a:cxn ang="0">
                  <a:pos x="T10" y="T11"/>
                </a:cxn>
              </a:cxnLst>
              <a:rect l="0" t="0" r="r" b="b"/>
              <a:pathLst>
                <a:path w="495" h="143">
                  <a:moveTo>
                    <a:pt x="493" y="0"/>
                  </a:moveTo>
                  <a:cubicBezTo>
                    <a:pt x="0" y="0"/>
                    <a:pt x="0" y="0"/>
                    <a:pt x="0" y="0"/>
                  </a:cubicBezTo>
                  <a:cubicBezTo>
                    <a:pt x="0" y="143"/>
                    <a:pt x="0" y="143"/>
                    <a:pt x="0" y="143"/>
                  </a:cubicBezTo>
                  <a:cubicBezTo>
                    <a:pt x="493" y="143"/>
                    <a:pt x="493" y="143"/>
                    <a:pt x="493" y="143"/>
                  </a:cubicBezTo>
                  <a:cubicBezTo>
                    <a:pt x="495" y="120"/>
                    <a:pt x="495" y="98"/>
                    <a:pt x="495" y="76"/>
                  </a:cubicBezTo>
                  <a:cubicBezTo>
                    <a:pt x="495" y="50"/>
                    <a:pt x="494" y="25"/>
                    <a:pt x="493"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i$1îḓè">
              <a:extLst>
                <a:ext uri="{FF2B5EF4-FFF2-40B4-BE49-F238E27FC236}">
                  <a16:creationId xmlns:a16="http://schemas.microsoft.com/office/drawing/2014/main" id="{982E2D94-6774-4CAE-90B6-988A6F83DBD2}"/>
                </a:ext>
              </a:extLst>
            </p:cNvPr>
            <p:cNvSpPr/>
            <p:nvPr/>
          </p:nvSpPr>
          <p:spPr bwMode="auto">
            <a:xfrm>
              <a:off x="5673726" y="3603625"/>
              <a:ext cx="508000" cy="95250"/>
            </a:xfrm>
            <a:custGeom>
              <a:avLst/>
              <a:gdLst>
                <a:gd name="T0" fmla="*/ 768 w 768"/>
                <a:gd name="T1" fmla="*/ 0 h 143"/>
                <a:gd name="T2" fmla="*/ 0 w 768"/>
                <a:gd name="T3" fmla="*/ 0 h 143"/>
                <a:gd name="T4" fmla="*/ 0 w 768"/>
                <a:gd name="T5" fmla="*/ 143 h 143"/>
                <a:gd name="T6" fmla="*/ 729 w 768"/>
                <a:gd name="T7" fmla="*/ 143 h 143"/>
                <a:gd name="T8" fmla="*/ 768 w 768"/>
                <a:gd name="T9" fmla="*/ 0 h 143"/>
              </a:gdLst>
              <a:ahLst/>
              <a:cxnLst>
                <a:cxn ang="0">
                  <a:pos x="T0" y="T1"/>
                </a:cxn>
                <a:cxn ang="0">
                  <a:pos x="T2" y="T3"/>
                </a:cxn>
                <a:cxn ang="0">
                  <a:pos x="T4" y="T5"/>
                </a:cxn>
                <a:cxn ang="0">
                  <a:pos x="T6" y="T7"/>
                </a:cxn>
                <a:cxn ang="0">
                  <a:pos x="T8" y="T9"/>
                </a:cxn>
              </a:cxnLst>
              <a:rect l="0" t="0" r="r" b="b"/>
              <a:pathLst>
                <a:path w="768" h="143">
                  <a:moveTo>
                    <a:pt x="768" y="0"/>
                  </a:moveTo>
                  <a:cubicBezTo>
                    <a:pt x="0" y="0"/>
                    <a:pt x="0" y="0"/>
                    <a:pt x="0" y="0"/>
                  </a:cubicBezTo>
                  <a:cubicBezTo>
                    <a:pt x="0" y="143"/>
                    <a:pt x="0" y="143"/>
                    <a:pt x="0" y="143"/>
                  </a:cubicBezTo>
                  <a:cubicBezTo>
                    <a:pt x="729" y="143"/>
                    <a:pt x="729" y="143"/>
                    <a:pt x="729" y="143"/>
                  </a:cubicBezTo>
                  <a:cubicBezTo>
                    <a:pt x="745" y="97"/>
                    <a:pt x="758" y="49"/>
                    <a:pt x="768"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išḻíḑè">
              <a:extLst>
                <a:ext uri="{FF2B5EF4-FFF2-40B4-BE49-F238E27FC236}">
                  <a16:creationId xmlns:a16="http://schemas.microsoft.com/office/drawing/2014/main" id="{8202FF9A-7C6D-4419-A550-2D04F4639A8A}"/>
                </a:ext>
              </a:extLst>
            </p:cNvPr>
            <p:cNvSpPr/>
            <p:nvPr/>
          </p:nvSpPr>
          <p:spPr bwMode="auto">
            <a:xfrm>
              <a:off x="5751513" y="3830638"/>
              <a:ext cx="346075" cy="95250"/>
            </a:xfrm>
            <a:custGeom>
              <a:avLst/>
              <a:gdLst>
                <a:gd name="T0" fmla="*/ 521 w 521"/>
                <a:gd name="T1" fmla="*/ 0 h 143"/>
                <a:gd name="T2" fmla="*/ 0 w 521"/>
                <a:gd name="T3" fmla="*/ 0 h 143"/>
                <a:gd name="T4" fmla="*/ 0 w 521"/>
                <a:gd name="T5" fmla="*/ 143 h 143"/>
                <a:gd name="T6" fmla="*/ 427 w 521"/>
                <a:gd name="T7" fmla="*/ 143 h 143"/>
                <a:gd name="T8" fmla="*/ 521 w 521"/>
                <a:gd name="T9" fmla="*/ 0 h 143"/>
              </a:gdLst>
              <a:ahLst/>
              <a:cxnLst>
                <a:cxn ang="0">
                  <a:pos x="T0" y="T1"/>
                </a:cxn>
                <a:cxn ang="0">
                  <a:pos x="T2" y="T3"/>
                </a:cxn>
                <a:cxn ang="0">
                  <a:pos x="T4" y="T5"/>
                </a:cxn>
                <a:cxn ang="0">
                  <a:pos x="T6" y="T7"/>
                </a:cxn>
                <a:cxn ang="0">
                  <a:pos x="T8" y="T9"/>
                </a:cxn>
              </a:cxnLst>
              <a:rect l="0" t="0" r="r" b="b"/>
              <a:pathLst>
                <a:path w="521" h="143">
                  <a:moveTo>
                    <a:pt x="521" y="0"/>
                  </a:moveTo>
                  <a:cubicBezTo>
                    <a:pt x="0" y="0"/>
                    <a:pt x="0" y="0"/>
                    <a:pt x="0" y="0"/>
                  </a:cubicBezTo>
                  <a:cubicBezTo>
                    <a:pt x="0" y="143"/>
                    <a:pt x="0" y="143"/>
                    <a:pt x="0" y="143"/>
                  </a:cubicBezTo>
                  <a:cubicBezTo>
                    <a:pt x="427" y="143"/>
                    <a:pt x="427" y="143"/>
                    <a:pt x="427" y="143"/>
                  </a:cubicBezTo>
                  <a:cubicBezTo>
                    <a:pt x="462" y="97"/>
                    <a:pt x="494" y="49"/>
                    <a:pt x="521" y="0"/>
                  </a:cubicBezTo>
                </a:path>
              </a:pathLst>
            </a:custGeom>
            <a:solidFill>
              <a:srgbClr val="AAD0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îs1idè">
              <a:extLst>
                <a:ext uri="{FF2B5EF4-FFF2-40B4-BE49-F238E27FC236}">
                  <a16:creationId xmlns:a16="http://schemas.microsoft.com/office/drawing/2014/main" id="{1CE3DD80-D6A5-4BDB-BA52-131CE1E98D48}"/>
                </a:ext>
              </a:extLst>
            </p:cNvPr>
            <p:cNvSpPr/>
            <p:nvPr/>
          </p:nvSpPr>
          <p:spPr bwMode="auto">
            <a:xfrm>
              <a:off x="4751388" y="3033713"/>
              <a:ext cx="1446213" cy="1195387"/>
            </a:xfrm>
            <a:custGeom>
              <a:avLst/>
              <a:gdLst>
                <a:gd name="T0" fmla="*/ 1005 w 2185"/>
                <a:gd name="T1" fmla="*/ 1804 h 1804"/>
                <a:gd name="T2" fmla="*/ 1005 w 2185"/>
                <a:gd name="T3" fmla="*/ 1804 h 1804"/>
                <a:gd name="T4" fmla="*/ 1005 w 2185"/>
                <a:gd name="T5" fmla="*/ 1804 h 1804"/>
                <a:gd name="T6" fmla="*/ 1005 w 2185"/>
                <a:gd name="T7" fmla="*/ 1804 h 1804"/>
                <a:gd name="T8" fmla="*/ 1627 w 2185"/>
                <a:gd name="T9" fmla="*/ 1627 h 1804"/>
                <a:gd name="T10" fmla="*/ 1005 w 2185"/>
                <a:gd name="T11" fmla="*/ 1804 h 1804"/>
                <a:gd name="T12" fmla="*/ 1627 w 2185"/>
                <a:gd name="T13" fmla="*/ 1627 h 1804"/>
                <a:gd name="T14" fmla="*/ 5 w 2185"/>
                <a:gd name="T15" fmla="*/ 1254 h 1804"/>
                <a:gd name="T16" fmla="*/ 6 w 2185"/>
                <a:gd name="T17" fmla="*/ 1254 h 1804"/>
                <a:gd name="T18" fmla="*/ 5 w 2185"/>
                <a:gd name="T19" fmla="*/ 1254 h 1804"/>
                <a:gd name="T20" fmla="*/ 0 w 2185"/>
                <a:gd name="T21" fmla="*/ 1246 h 1804"/>
                <a:gd name="T22" fmla="*/ 2 w 2185"/>
                <a:gd name="T23" fmla="*/ 1249 h 1804"/>
                <a:gd name="T24" fmla="*/ 0 w 2185"/>
                <a:gd name="T25" fmla="*/ 1246 h 1804"/>
                <a:gd name="T26" fmla="*/ 2007 w 2185"/>
                <a:gd name="T27" fmla="*/ 0 h 1804"/>
                <a:gd name="T28" fmla="*/ 2007 w 2185"/>
                <a:gd name="T29" fmla="*/ 0 h 1804"/>
                <a:gd name="T30" fmla="*/ 2007 w 2185"/>
                <a:gd name="T31" fmla="*/ 0 h 1804"/>
                <a:gd name="T32" fmla="*/ 2007 w 2185"/>
                <a:gd name="T33" fmla="*/ 0 h 1804"/>
                <a:gd name="T34" fmla="*/ 2007 w 2185"/>
                <a:gd name="T35" fmla="*/ 0 h 1804"/>
                <a:gd name="T36" fmla="*/ 2037 w 2185"/>
                <a:gd name="T37" fmla="*/ 51 h 1804"/>
                <a:gd name="T38" fmla="*/ 2109 w 2185"/>
                <a:gd name="T39" fmla="*/ 207 h 1804"/>
                <a:gd name="T40" fmla="*/ 2153 w 2185"/>
                <a:gd name="T41" fmla="*/ 349 h 1804"/>
                <a:gd name="T42" fmla="*/ 2183 w 2185"/>
                <a:gd name="T43" fmla="*/ 546 h 1804"/>
                <a:gd name="T44" fmla="*/ 2185 w 2185"/>
                <a:gd name="T45" fmla="*/ 622 h 1804"/>
                <a:gd name="T46" fmla="*/ 2007 w 2185"/>
                <a:gd name="T47"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5" h="1804">
                  <a:moveTo>
                    <a:pt x="1005" y="1804"/>
                  </a:moveTo>
                  <a:cubicBezTo>
                    <a:pt x="1005" y="1804"/>
                    <a:pt x="1005" y="1804"/>
                    <a:pt x="1005" y="1804"/>
                  </a:cubicBezTo>
                  <a:cubicBezTo>
                    <a:pt x="1005" y="1804"/>
                    <a:pt x="1005" y="1804"/>
                    <a:pt x="1005" y="1804"/>
                  </a:cubicBezTo>
                  <a:cubicBezTo>
                    <a:pt x="1005" y="1804"/>
                    <a:pt x="1005" y="1804"/>
                    <a:pt x="1005" y="1804"/>
                  </a:cubicBezTo>
                  <a:moveTo>
                    <a:pt x="1627" y="1627"/>
                  </a:moveTo>
                  <a:cubicBezTo>
                    <a:pt x="1433" y="1747"/>
                    <a:pt x="1218" y="1804"/>
                    <a:pt x="1005" y="1804"/>
                  </a:cubicBezTo>
                  <a:cubicBezTo>
                    <a:pt x="1218" y="1804"/>
                    <a:pt x="1433" y="1747"/>
                    <a:pt x="1627" y="1627"/>
                  </a:cubicBezTo>
                  <a:moveTo>
                    <a:pt x="5" y="1254"/>
                  </a:moveTo>
                  <a:cubicBezTo>
                    <a:pt x="5" y="1254"/>
                    <a:pt x="5" y="1254"/>
                    <a:pt x="6" y="1254"/>
                  </a:cubicBezTo>
                  <a:cubicBezTo>
                    <a:pt x="5" y="1254"/>
                    <a:pt x="5" y="1254"/>
                    <a:pt x="5" y="1254"/>
                  </a:cubicBezTo>
                  <a:moveTo>
                    <a:pt x="0" y="1246"/>
                  </a:moveTo>
                  <a:cubicBezTo>
                    <a:pt x="1" y="1247"/>
                    <a:pt x="2" y="1248"/>
                    <a:pt x="2" y="1249"/>
                  </a:cubicBezTo>
                  <a:cubicBezTo>
                    <a:pt x="2" y="1248"/>
                    <a:pt x="1" y="1247"/>
                    <a:pt x="0" y="1246"/>
                  </a:cubicBezTo>
                  <a:moveTo>
                    <a:pt x="2007" y="0"/>
                  </a:moveTo>
                  <a:cubicBezTo>
                    <a:pt x="2007" y="0"/>
                    <a:pt x="2007" y="0"/>
                    <a:pt x="2007" y="0"/>
                  </a:cubicBezTo>
                  <a:cubicBezTo>
                    <a:pt x="2007" y="0"/>
                    <a:pt x="2007" y="0"/>
                    <a:pt x="2007" y="0"/>
                  </a:cubicBezTo>
                  <a:cubicBezTo>
                    <a:pt x="2007" y="0"/>
                    <a:pt x="2007" y="0"/>
                    <a:pt x="2007" y="0"/>
                  </a:cubicBezTo>
                  <a:cubicBezTo>
                    <a:pt x="2007" y="0"/>
                    <a:pt x="2007" y="0"/>
                    <a:pt x="2007" y="0"/>
                  </a:cubicBezTo>
                  <a:cubicBezTo>
                    <a:pt x="2018" y="17"/>
                    <a:pt x="2028" y="34"/>
                    <a:pt x="2037" y="51"/>
                  </a:cubicBezTo>
                  <a:cubicBezTo>
                    <a:pt x="2065" y="102"/>
                    <a:pt x="2089" y="154"/>
                    <a:pt x="2109" y="207"/>
                  </a:cubicBezTo>
                  <a:cubicBezTo>
                    <a:pt x="2127" y="254"/>
                    <a:pt x="2142" y="301"/>
                    <a:pt x="2153" y="349"/>
                  </a:cubicBezTo>
                  <a:cubicBezTo>
                    <a:pt x="2169" y="414"/>
                    <a:pt x="2178" y="480"/>
                    <a:pt x="2183" y="546"/>
                  </a:cubicBezTo>
                  <a:cubicBezTo>
                    <a:pt x="2184" y="571"/>
                    <a:pt x="2185" y="596"/>
                    <a:pt x="2185" y="622"/>
                  </a:cubicBezTo>
                  <a:cubicBezTo>
                    <a:pt x="2185" y="409"/>
                    <a:pt x="2128" y="194"/>
                    <a:pt x="2007" y="0"/>
                  </a:cubicBezTo>
                </a:path>
              </a:pathLst>
            </a:custGeom>
            <a:solidFill>
              <a:srgbClr val="2F57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ṡľîḓé">
              <a:extLst>
                <a:ext uri="{FF2B5EF4-FFF2-40B4-BE49-F238E27FC236}">
                  <a16:creationId xmlns:a16="http://schemas.microsoft.com/office/drawing/2014/main" id="{DE7E5AF8-7382-48FA-A802-6DC7EF494DB4}"/>
                </a:ext>
              </a:extLst>
            </p:cNvPr>
            <p:cNvSpPr/>
            <p:nvPr/>
          </p:nvSpPr>
          <p:spPr bwMode="auto">
            <a:xfrm>
              <a:off x="4791076" y="2701925"/>
              <a:ext cx="842963" cy="604837"/>
            </a:xfrm>
            <a:custGeom>
              <a:avLst/>
              <a:gdLst>
                <a:gd name="T0" fmla="*/ 69 w 1272"/>
                <a:gd name="T1" fmla="*/ 909 h 914"/>
                <a:gd name="T2" fmla="*/ 4 w 1272"/>
                <a:gd name="T3" fmla="*/ 823 h 914"/>
                <a:gd name="T4" fmla="*/ 356 w 1272"/>
                <a:gd name="T5" fmla="*/ 268 h 914"/>
                <a:gd name="T6" fmla="*/ 1214 w 1272"/>
                <a:gd name="T7" fmla="*/ 183 h 914"/>
                <a:gd name="T8" fmla="*/ 1254 w 1272"/>
                <a:gd name="T9" fmla="*/ 287 h 914"/>
                <a:gd name="T10" fmla="*/ 1151 w 1272"/>
                <a:gd name="T11" fmla="*/ 327 h 914"/>
                <a:gd name="T12" fmla="*/ 439 w 1272"/>
                <a:gd name="T13" fmla="*/ 402 h 914"/>
                <a:gd name="T14" fmla="*/ 160 w 1272"/>
                <a:gd name="T15" fmla="*/ 840 h 914"/>
                <a:gd name="T16" fmla="*/ 74 w 1272"/>
                <a:gd name="T17" fmla="*/ 910 h 914"/>
                <a:gd name="T18" fmla="*/ 69 w 1272"/>
                <a:gd name="T19" fmla="*/ 90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914">
                  <a:moveTo>
                    <a:pt x="69" y="909"/>
                  </a:moveTo>
                  <a:cubicBezTo>
                    <a:pt x="28" y="902"/>
                    <a:pt x="0" y="865"/>
                    <a:pt x="4" y="823"/>
                  </a:cubicBezTo>
                  <a:cubicBezTo>
                    <a:pt x="6" y="809"/>
                    <a:pt x="46" y="462"/>
                    <a:pt x="356" y="268"/>
                  </a:cubicBezTo>
                  <a:cubicBezTo>
                    <a:pt x="788" y="0"/>
                    <a:pt x="1197" y="176"/>
                    <a:pt x="1214" y="183"/>
                  </a:cubicBezTo>
                  <a:cubicBezTo>
                    <a:pt x="1254" y="201"/>
                    <a:pt x="1272" y="247"/>
                    <a:pt x="1254" y="287"/>
                  </a:cubicBezTo>
                  <a:cubicBezTo>
                    <a:pt x="1237" y="327"/>
                    <a:pt x="1191" y="345"/>
                    <a:pt x="1151" y="327"/>
                  </a:cubicBezTo>
                  <a:cubicBezTo>
                    <a:pt x="1137" y="321"/>
                    <a:pt x="798" y="178"/>
                    <a:pt x="439" y="402"/>
                  </a:cubicBezTo>
                  <a:cubicBezTo>
                    <a:pt x="193" y="555"/>
                    <a:pt x="161" y="837"/>
                    <a:pt x="160" y="840"/>
                  </a:cubicBezTo>
                  <a:cubicBezTo>
                    <a:pt x="156" y="883"/>
                    <a:pt x="117" y="914"/>
                    <a:pt x="74" y="910"/>
                  </a:cubicBezTo>
                  <a:cubicBezTo>
                    <a:pt x="72" y="910"/>
                    <a:pt x="71" y="909"/>
                    <a:pt x="69" y="9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işḻiḓé">
              <a:extLst>
                <a:ext uri="{FF2B5EF4-FFF2-40B4-BE49-F238E27FC236}">
                  <a16:creationId xmlns:a16="http://schemas.microsoft.com/office/drawing/2014/main" id="{E966D522-21D6-4C9B-B5C3-B91737D9187D}"/>
                </a:ext>
              </a:extLst>
            </p:cNvPr>
            <p:cNvSpPr/>
            <p:nvPr/>
          </p:nvSpPr>
          <p:spPr bwMode="auto">
            <a:xfrm>
              <a:off x="4540251" y="2571750"/>
              <a:ext cx="1741488" cy="1741487"/>
            </a:xfrm>
            <a:custGeom>
              <a:avLst/>
              <a:gdLst>
                <a:gd name="T0" fmla="*/ 1114 w 2631"/>
                <a:gd name="T1" fmla="*/ 2520 h 2631"/>
                <a:gd name="T2" fmla="*/ 112 w 2631"/>
                <a:gd name="T3" fmla="*/ 1114 h 2631"/>
                <a:gd name="T4" fmla="*/ 1517 w 2631"/>
                <a:gd name="T5" fmla="*/ 111 h 2631"/>
                <a:gd name="T6" fmla="*/ 2520 w 2631"/>
                <a:gd name="T7" fmla="*/ 1517 h 2631"/>
                <a:gd name="T8" fmla="*/ 1114 w 2631"/>
                <a:gd name="T9" fmla="*/ 2520 h 2631"/>
                <a:gd name="T10" fmla="*/ 1508 w 2631"/>
                <a:gd name="T11" fmla="*/ 168 h 2631"/>
                <a:gd name="T12" fmla="*/ 168 w 2631"/>
                <a:gd name="T13" fmla="*/ 1123 h 2631"/>
                <a:gd name="T14" fmla="*/ 1124 w 2631"/>
                <a:gd name="T15" fmla="*/ 2464 h 2631"/>
                <a:gd name="T16" fmla="*/ 2464 w 2631"/>
                <a:gd name="T17" fmla="*/ 1508 h 2631"/>
                <a:gd name="T18" fmla="*/ 1508 w 2631"/>
                <a:gd name="T19" fmla="*/ 168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2631">
                  <a:moveTo>
                    <a:pt x="1114" y="2520"/>
                  </a:moveTo>
                  <a:cubicBezTo>
                    <a:pt x="450" y="2409"/>
                    <a:pt x="0" y="1778"/>
                    <a:pt x="112" y="1114"/>
                  </a:cubicBezTo>
                  <a:cubicBezTo>
                    <a:pt x="223" y="450"/>
                    <a:pt x="853" y="0"/>
                    <a:pt x="1517" y="111"/>
                  </a:cubicBezTo>
                  <a:cubicBezTo>
                    <a:pt x="2181" y="222"/>
                    <a:pt x="2631" y="853"/>
                    <a:pt x="2520" y="1517"/>
                  </a:cubicBezTo>
                  <a:cubicBezTo>
                    <a:pt x="2409" y="2181"/>
                    <a:pt x="1778" y="2631"/>
                    <a:pt x="1114" y="2520"/>
                  </a:cubicBezTo>
                  <a:close/>
                  <a:moveTo>
                    <a:pt x="1508" y="168"/>
                  </a:moveTo>
                  <a:cubicBezTo>
                    <a:pt x="875" y="62"/>
                    <a:pt x="274" y="491"/>
                    <a:pt x="168" y="1123"/>
                  </a:cubicBezTo>
                  <a:cubicBezTo>
                    <a:pt x="62" y="1756"/>
                    <a:pt x="491" y="2358"/>
                    <a:pt x="1124" y="2464"/>
                  </a:cubicBezTo>
                  <a:cubicBezTo>
                    <a:pt x="1757" y="2570"/>
                    <a:pt x="2358" y="2141"/>
                    <a:pt x="2464" y="1508"/>
                  </a:cubicBezTo>
                  <a:cubicBezTo>
                    <a:pt x="2569" y="875"/>
                    <a:pt x="2141" y="274"/>
                    <a:pt x="1508" y="168"/>
                  </a:cubicBezTo>
                  <a:close/>
                </a:path>
              </a:pathLst>
            </a:custGeom>
            <a:solidFill>
              <a:srgbClr val="0938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ïṣlíďê">
              <a:extLst>
                <a:ext uri="{FF2B5EF4-FFF2-40B4-BE49-F238E27FC236}">
                  <a16:creationId xmlns:a16="http://schemas.microsoft.com/office/drawing/2014/main" id="{11847DB1-855C-48B1-9C13-EACEED291BAB}"/>
                </a:ext>
              </a:extLst>
            </p:cNvPr>
            <p:cNvSpPr/>
            <p:nvPr/>
          </p:nvSpPr>
          <p:spPr bwMode="auto">
            <a:xfrm>
              <a:off x="3043238" y="3922713"/>
              <a:ext cx="1382713" cy="1054100"/>
            </a:xfrm>
            <a:custGeom>
              <a:avLst/>
              <a:gdLst>
                <a:gd name="T0" fmla="*/ 99 w 2087"/>
                <a:gd name="T1" fmla="*/ 1377 h 1594"/>
                <a:gd name="T2" fmla="*/ 190 w 2087"/>
                <a:gd name="T3" fmla="*/ 920 h 1594"/>
                <a:gd name="T4" fmla="*/ 1539 w 2087"/>
                <a:gd name="T5" fmla="*/ 92 h 1594"/>
                <a:gd name="T6" fmla="*/ 1988 w 2087"/>
                <a:gd name="T7" fmla="*/ 218 h 1594"/>
                <a:gd name="T8" fmla="*/ 1897 w 2087"/>
                <a:gd name="T9" fmla="*/ 675 h 1594"/>
                <a:gd name="T10" fmla="*/ 547 w 2087"/>
                <a:gd name="T11" fmla="*/ 1503 h 1594"/>
                <a:gd name="T12" fmla="*/ 99 w 2087"/>
                <a:gd name="T13" fmla="*/ 1377 h 1594"/>
              </a:gdLst>
              <a:ahLst/>
              <a:cxnLst>
                <a:cxn ang="0">
                  <a:pos x="T0" y="T1"/>
                </a:cxn>
                <a:cxn ang="0">
                  <a:pos x="T2" y="T3"/>
                </a:cxn>
                <a:cxn ang="0">
                  <a:pos x="T4" y="T5"/>
                </a:cxn>
                <a:cxn ang="0">
                  <a:pos x="T6" y="T7"/>
                </a:cxn>
                <a:cxn ang="0">
                  <a:pos x="T8" y="T9"/>
                </a:cxn>
                <a:cxn ang="0">
                  <a:pos x="T10" y="T11"/>
                </a:cxn>
                <a:cxn ang="0">
                  <a:pos x="T12" y="T13"/>
                </a:cxn>
              </a:cxnLst>
              <a:rect l="0" t="0" r="r" b="b"/>
              <a:pathLst>
                <a:path w="2087" h="1594">
                  <a:moveTo>
                    <a:pt x="99" y="1377"/>
                  </a:moveTo>
                  <a:cubicBezTo>
                    <a:pt x="0" y="1216"/>
                    <a:pt x="41" y="1011"/>
                    <a:pt x="190" y="920"/>
                  </a:cubicBezTo>
                  <a:cubicBezTo>
                    <a:pt x="1539" y="92"/>
                    <a:pt x="1539" y="92"/>
                    <a:pt x="1539" y="92"/>
                  </a:cubicBezTo>
                  <a:cubicBezTo>
                    <a:pt x="1688" y="0"/>
                    <a:pt x="1889" y="57"/>
                    <a:pt x="1988" y="218"/>
                  </a:cubicBezTo>
                  <a:cubicBezTo>
                    <a:pt x="2087" y="379"/>
                    <a:pt x="2046" y="584"/>
                    <a:pt x="1897" y="675"/>
                  </a:cubicBezTo>
                  <a:cubicBezTo>
                    <a:pt x="547" y="1503"/>
                    <a:pt x="547" y="1503"/>
                    <a:pt x="547" y="1503"/>
                  </a:cubicBezTo>
                  <a:cubicBezTo>
                    <a:pt x="399" y="1594"/>
                    <a:pt x="198" y="1538"/>
                    <a:pt x="99" y="1377"/>
                  </a:cubicBezTo>
                  <a:close/>
                </a:path>
              </a:pathLst>
            </a:custGeom>
            <a:solidFill>
              <a:srgbClr val="1015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85" name="矩形 84"/>
          <p:cNvSpPr/>
          <p:nvPr/>
        </p:nvSpPr>
        <p:spPr>
          <a:xfrm>
            <a:off x="7392144" y="1588150"/>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zh-CN" altLang="en-US" dirty="0">
                <a:latin typeface="Microsoft YaHei" charset="-122"/>
                <a:ea typeface="Microsoft YaHei" charset="-122"/>
                <a:cs typeface="Microsoft YaHei" charset="-122"/>
              </a:rPr>
              <a:t>学科搜索</a:t>
            </a:r>
          </a:p>
        </p:txBody>
      </p:sp>
      <p:sp>
        <p:nvSpPr>
          <p:cNvPr id="86" name="矩形 85"/>
          <p:cNvSpPr/>
          <p:nvPr/>
        </p:nvSpPr>
        <p:spPr>
          <a:xfrm>
            <a:off x="7392144" y="2158988"/>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zh-CN" altLang="en-US" dirty="0">
                <a:latin typeface="Microsoft YaHei" charset="-122"/>
                <a:ea typeface="Microsoft YaHei" charset="-122"/>
                <a:cs typeface="Microsoft YaHei" charset="-122"/>
              </a:rPr>
              <a:t>学院搜索</a:t>
            </a:r>
          </a:p>
        </p:txBody>
      </p:sp>
      <p:sp>
        <p:nvSpPr>
          <p:cNvPr id="87" name="矩形 86"/>
          <p:cNvSpPr/>
          <p:nvPr/>
        </p:nvSpPr>
        <p:spPr>
          <a:xfrm>
            <a:off x="7392144" y="2729826"/>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zh-CN" altLang="en-US" dirty="0">
                <a:latin typeface="Microsoft YaHei" charset="-122"/>
                <a:ea typeface="Microsoft YaHei" charset="-122"/>
                <a:cs typeface="Microsoft YaHei" charset="-122"/>
              </a:rPr>
              <a:t>系列讲座</a:t>
            </a:r>
          </a:p>
        </p:txBody>
      </p:sp>
      <p:sp>
        <p:nvSpPr>
          <p:cNvPr id="88" name="矩形 87"/>
          <p:cNvSpPr/>
          <p:nvPr/>
        </p:nvSpPr>
        <p:spPr>
          <a:xfrm>
            <a:off x="7392144" y="3300664"/>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zh-CN" altLang="en-US" dirty="0">
                <a:latin typeface="Microsoft YaHei" charset="-122"/>
                <a:ea typeface="Microsoft YaHei" charset="-122"/>
                <a:cs typeface="Microsoft YaHei" charset="-122"/>
              </a:rPr>
              <a:t>讲座时间</a:t>
            </a:r>
          </a:p>
        </p:txBody>
      </p:sp>
      <p:sp>
        <p:nvSpPr>
          <p:cNvPr id="89" name="矩形 88"/>
          <p:cNvSpPr/>
          <p:nvPr/>
        </p:nvSpPr>
        <p:spPr>
          <a:xfrm>
            <a:off x="7392144" y="3871502"/>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zh-CN" altLang="en-US" dirty="0">
                <a:latin typeface="Microsoft YaHei" charset="-122"/>
                <a:ea typeface="Microsoft YaHei" charset="-122"/>
                <a:cs typeface="Microsoft YaHei" charset="-122"/>
              </a:rPr>
              <a:t>讲座名称</a:t>
            </a:r>
          </a:p>
        </p:txBody>
      </p:sp>
      <p:sp>
        <p:nvSpPr>
          <p:cNvPr id="90" name="矩形 89"/>
          <p:cNvSpPr/>
          <p:nvPr/>
        </p:nvSpPr>
        <p:spPr>
          <a:xfrm>
            <a:off x="7392144" y="4442340"/>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zh-CN" altLang="en-US" dirty="0">
                <a:latin typeface="Microsoft YaHei" charset="-122"/>
                <a:ea typeface="Microsoft YaHei" charset="-122"/>
                <a:cs typeface="Microsoft YaHei" charset="-122"/>
              </a:rPr>
              <a:t>讲座人</a:t>
            </a:r>
          </a:p>
        </p:txBody>
      </p:sp>
      <p:sp>
        <p:nvSpPr>
          <p:cNvPr id="91" name="矩形 90"/>
          <p:cNvSpPr/>
          <p:nvPr/>
        </p:nvSpPr>
        <p:spPr>
          <a:xfrm>
            <a:off x="7392144" y="5013176"/>
            <a:ext cx="1693520" cy="369332"/>
          </a:xfrm>
          <a:prstGeom prst="rect">
            <a:avLst/>
          </a:prstGeom>
          <a:solidFill>
            <a:schemeClr val="bg1"/>
          </a:solidFill>
          <a:ln w="28575">
            <a:solidFill>
              <a:schemeClr val="accent1"/>
            </a:solidFill>
          </a:ln>
        </p:spPr>
        <p:txBody>
          <a:bodyPr wrap="square" rtlCol="0" anchor="ctr">
            <a:spAutoFit/>
          </a:bodyPr>
          <a:lstStyle/>
          <a:p>
            <a:pPr algn="ctr"/>
            <a:r>
              <a:rPr kumimoji="1" lang="en-US" altLang="zh-CN" dirty="0">
                <a:latin typeface="Microsoft YaHei" charset="-122"/>
                <a:ea typeface="Microsoft YaHei" charset="-122"/>
                <a:cs typeface="Microsoft YaHei" charset="-122"/>
              </a:rPr>
              <a:t>……</a:t>
            </a:r>
            <a:endParaRPr kumimoji="1" lang="zh-CN" altLang="en-US" dirty="0">
              <a:latin typeface="Microsoft YaHei" charset="-122"/>
              <a:ea typeface="Microsoft YaHei" charset="-122"/>
              <a:cs typeface="Microsoft YaHei" charset="-122"/>
            </a:endParaRPr>
          </a:p>
        </p:txBody>
      </p:sp>
      <p:sp>
        <p:nvSpPr>
          <p:cNvPr id="93" name="文本框 92"/>
          <p:cNvSpPr txBox="1"/>
          <p:nvPr/>
        </p:nvSpPr>
        <p:spPr>
          <a:xfrm>
            <a:off x="1993803" y="5891918"/>
            <a:ext cx="8263801"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结构化学术资源数据，提供丰富的检索条件，帮助用户轻松找到自己的目标资源</a:t>
            </a:r>
          </a:p>
        </p:txBody>
      </p:sp>
    </p:spTree>
    <p:extLst>
      <p:ext uri="{BB962C8B-B14F-4D97-AF65-F5344CB8AC3E}">
        <p14:creationId xmlns:p14="http://schemas.microsoft.com/office/powerpoint/2010/main" val="99069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建设价值</a:t>
            </a:r>
          </a:p>
        </p:txBody>
      </p:sp>
      <p:grpSp>
        <p:nvGrpSpPr>
          <p:cNvPr id="30" name="组 29"/>
          <p:cNvGrpSpPr/>
          <p:nvPr/>
        </p:nvGrpSpPr>
        <p:grpSpPr>
          <a:xfrm>
            <a:off x="1152559" y="993339"/>
            <a:ext cx="10033566" cy="4871323"/>
            <a:chOff x="1102994" y="1508200"/>
            <a:chExt cx="10033566" cy="4871323"/>
          </a:xfrm>
        </p:grpSpPr>
        <p:sp>
          <p:nvSpPr>
            <p:cNvPr id="4" name="椭圆 3"/>
            <p:cNvSpPr/>
            <p:nvPr/>
          </p:nvSpPr>
          <p:spPr>
            <a:xfrm>
              <a:off x="5522595" y="1508200"/>
              <a:ext cx="1039570" cy="1044000"/>
            </a:xfrm>
            <a:prstGeom prst="ellipse">
              <a:avLst/>
            </a:prstGeom>
            <a:noFill/>
            <a:ln w="38100">
              <a:gradFill>
                <a:gsLst>
                  <a:gs pos="0">
                    <a:srgbClr val="4276AA"/>
                  </a:gs>
                  <a:gs pos="100000">
                    <a:srgbClr val="3B9C8A"/>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gradFill>
                    <a:gsLst>
                      <a:gs pos="0">
                        <a:srgbClr val="4276AA"/>
                      </a:gs>
                      <a:gs pos="100000">
                        <a:srgbClr val="3B9C8A"/>
                      </a:gs>
                    </a:gsLst>
                    <a:lin ang="0" scaled="0"/>
                  </a:gradFill>
                  <a:latin typeface="微软雅黑" panose="020B0503020204020204" pitchFamily="34" charset="-122"/>
                  <a:ea typeface="微软雅黑" panose="020B0503020204020204" pitchFamily="34" charset="-122"/>
                  <a:cs typeface="微软雅黑" panose="020B0503020204020204" pitchFamily="34" charset="-122"/>
                </a:rPr>
                <a:t>VS</a:t>
              </a:r>
            </a:p>
          </p:txBody>
        </p:sp>
        <p:grpSp>
          <p:nvGrpSpPr>
            <p:cNvPr id="24" name="组 23"/>
            <p:cNvGrpSpPr/>
            <p:nvPr/>
          </p:nvGrpSpPr>
          <p:grpSpPr>
            <a:xfrm>
              <a:off x="1775519" y="3708463"/>
              <a:ext cx="6408078" cy="400110"/>
              <a:chOff x="1775519" y="3695384"/>
              <a:chExt cx="6408078" cy="400110"/>
            </a:xfrm>
          </p:grpSpPr>
          <p:sp>
            <p:nvSpPr>
              <p:cNvPr id="6" name="文本框 5"/>
              <p:cNvSpPr txBox="1"/>
              <p:nvPr/>
            </p:nvSpPr>
            <p:spPr>
              <a:xfrm>
                <a:off x="5455746" y="3695384"/>
                <a:ext cx="1414145" cy="400110"/>
              </a:xfrm>
              <a:prstGeom prst="rect">
                <a:avLst/>
              </a:prstGeom>
              <a:noFill/>
              <a:ln>
                <a:noFill/>
              </a:ln>
            </p:spPr>
            <p:txBody>
              <a:bodyPr wrap="square" rtlCol="0">
                <a:spAutoFit/>
              </a:bodyPr>
              <a:lstStyle/>
              <a:p>
                <a:r>
                  <a:rPr lang="zh-CN" altLang="en-US" sz="2000" b="1" dirty="0">
                    <a:gradFill>
                      <a:gsLst>
                        <a:gs pos="0">
                          <a:srgbClr val="4276AA"/>
                        </a:gs>
                        <a:gs pos="100000">
                          <a:srgbClr val="3B9C8A"/>
                        </a:gs>
                      </a:gsLst>
                      <a:lin ang="0" scaled="0"/>
                    </a:gradFill>
                    <a:latin typeface="微软雅黑" panose="020B0503020204020204" pitchFamily="34" charset="-122"/>
                    <a:ea typeface="微软雅黑" panose="020B0503020204020204" pitchFamily="34" charset="-122"/>
                    <a:cs typeface="微软雅黑" panose="020B0503020204020204" pitchFamily="34" charset="-122"/>
                  </a:rPr>
                  <a:t>学术会议</a:t>
                </a:r>
              </a:p>
            </p:txBody>
          </p:sp>
          <p:sp>
            <p:nvSpPr>
              <p:cNvPr id="10" name="矩形 9"/>
              <p:cNvSpPr/>
              <p:nvPr/>
            </p:nvSpPr>
            <p:spPr>
              <a:xfrm>
                <a:off x="1775519" y="3697637"/>
                <a:ext cx="2874585" cy="395605"/>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学术会议信息分散</a:t>
                </a:r>
              </a:p>
            </p:txBody>
          </p:sp>
          <p:sp>
            <p:nvSpPr>
              <p:cNvPr id="11" name="矩形 10"/>
              <p:cNvSpPr/>
              <p:nvPr/>
            </p:nvSpPr>
            <p:spPr>
              <a:xfrm>
                <a:off x="7260590" y="3697637"/>
                <a:ext cx="923007" cy="395605"/>
              </a:xfrm>
              <a:prstGeom prst="rect">
                <a:avLst/>
              </a:prstGeom>
              <a:solidFill>
                <a:srgbClr val="3B9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集中</a:t>
                </a:r>
              </a:p>
            </p:txBody>
          </p:sp>
        </p:grpSp>
        <p:grpSp>
          <p:nvGrpSpPr>
            <p:cNvPr id="26" name="组 25"/>
            <p:cNvGrpSpPr/>
            <p:nvPr/>
          </p:nvGrpSpPr>
          <p:grpSpPr>
            <a:xfrm>
              <a:off x="2351584" y="4465446"/>
              <a:ext cx="8640960" cy="400110"/>
              <a:chOff x="2351584" y="4514595"/>
              <a:chExt cx="8640960" cy="400110"/>
            </a:xfrm>
          </p:grpSpPr>
          <p:sp>
            <p:nvSpPr>
              <p:cNvPr id="7" name="文本框 6"/>
              <p:cNvSpPr txBox="1"/>
              <p:nvPr/>
            </p:nvSpPr>
            <p:spPr>
              <a:xfrm>
                <a:off x="5455746" y="4514595"/>
                <a:ext cx="1414145" cy="400110"/>
              </a:xfrm>
              <a:prstGeom prst="rect">
                <a:avLst/>
              </a:prstGeom>
              <a:noFill/>
              <a:ln>
                <a:noFill/>
              </a:ln>
            </p:spPr>
            <p:txBody>
              <a:bodyPr wrap="square" rtlCol="0">
                <a:spAutoFit/>
              </a:bodyPr>
              <a:lstStyle/>
              <a:p>
                <a:r>
                  <a:rPr lang="zh-CN" altLang="en-US" sz="2000" b="1" dirty="0">
                    <a:gradFill>
                      <a:gsLst>
                        <a:gs pos="0">
                          <a:srgbClr val="4276AA"/>
                        </a:gs>
                        <a:gs pos="100000">
                          <a:srgbClr val="3B9C8A"/>
                        </a:gs>
                      </a:gsLst>
                      <a:lin ang="0" scaled="0"/>
                    </a:gradFill>
                    <a:latin typeface="微软雅黑" panose="020B0503020204020204" pitchFamily="34" charset="-122"/>
                    <a:ea typeface="微软雅黑" panose="020B0503020204020204" pitchFamily="34" charset="-122"/>
                    <a:cs typeface="微软雅黑" panose="020B0503020204020204" pitchFamily="34" charset="-122"/>
                  </a:rPr>
                  <a:t>会议数据</a:t>
                </a:r>
              </a:p>
            </p:txBody>
          </p:sp>
          <p:sp>
            <p:nvSpPr>
              <p:cNvPr id="12" name="矩形 11"/>
              <p:cNvSpPr/>
              <p:nvPr/>
            </p:nvSpPr>
            <p:spPr>
              <a:xfrm>
                <a:off x="2351584" y="4516848"/>
                <a:ext cx="2298520" cy="395605"/>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会议过程无数据统计</a:t>
                </a:r>
              </a:p>
            </p:txBody>
          </p:sp>
          <p:sp>
            <p:nvSpPr>
              <p:cNvPr id="13" name="矩形 12"/>
              <p:cNvSpPr/>
              <p:nvPr/>
            </p:nvSpPr>
            <p:spPr>
              <a:xfrm>
                <a:off x="7260590" y="4516848"/>
                <a:ext cx="3731954" cy="395605"/>
              </a:xfrm>
              <a:prstGeom prst="rect">
                <a:avLst/>
              </a:prstGeom>
              <a:solidFill>
                <a:srgbClr val="3B9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全流程数据统计</a:t>
                </a:r>
              </a:p>
            </p:txBody>
          </p:sp>
        </p:grpSp>
        <p:grpSp>
          <p:nvGrpSpPr>
            <p:cNvPr id="28" name="组 27"/>
            <p:cNvGrpSpPr/>
            <p:nvPr/>
          </p:nvGrpSpPr>
          <p:grpSpPr>
            <a:xfrm>
              <a:off x="3503712" y="5222429"/>
              <a:ext cx="6984141" cy="400110"/>
              <a:chOff x="3503712" y="5255177"/>
              <a:chExt cx="6984141" cy="400110"/>
            </a:xfrm>
          </p:grpSpPr>
          <p:sp>
            <p:nvSpPr>
              <p:cNvPr id="8" name="文本框 7"/>
              <p:cNvSpPr txBox="1"/>
              <p:nvPr/>
            </p:nvSpPr>
            <p:spPr>
              <a:xfrm>
                <a:off x="5485232" y="5255177"/>
                <a:ext cx="1355173" cy="400110"/>
              </a:xfrm>
              <a:prstGeom prst="rect">
                <a:avLst/>
              </a:prstGeom>
              <a:noFill/>
              <a:ln>
                <a:noFill/>
              </a:ln>
            </p:spPr>
            <p:txBody>
              <a:bodyPr wrap="square" rtlCol="0">
                <a:spAutoFit/>
              </a:bodyPr>
              <a:lstStyle/>
              <a:p>
                <a:r>
                  <a:rPr lang="zh-CN" altLang="en-US" sz="2000" b="1" dirty="0">
                    <a:gradFill>
                      <a:gsLst>
                        <a:gs pos="0">
                          <a:srgbClr val="4276AA"/>
                        </a:gs>
                        <a:gs pos="100000">
                          <a:srgbClr val="3B9C8A"/>
                        </a:gs>
                      </a:gsLst>
                      <a:lin ang="0" scaled="0"/>
                    </a:gradFill>
                    <a:latin typeface="微软雅黑" panose="020B0503020204020204" pitchFamily="34" charset="-122"/>
                    <a:ea typeface="微软雅黑" panose="020B0503020204020204" pitchFamily="34" charset="-122"/>
                    <a:cs typeface="微软雅黑" panose="020B0503020204020204" pitchFamily="34" charset="-122"/>
                  </a:rPr>
                  <a:t>学术资源</a:t>
                </a:r>
              </a:p>
            </p:txBody>
          </p:sp>
          <p:sp>
            <p:nvSpPr>
              <p:cNvPr id="14" name="矩形 13"/>
              <p:cNvSpPr/>
              <p:nvPr/>
            </p:nvSpPr>
            <p:spPr>
              <a:xfrm>
                <a:off x="3503712" y="5257430"/>
                <a:ext cx="1146392" cy="395605"/>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无法积累</a:t>
                </a:r>
              </a:p>
            </p:txBody>
          </p:sp>
          <p:sp>
            <p:nvSpPr>
              <p:cNvPr id="15" name="矩形 14"/>
              <p:cNvSpPr/>
              <p:nvPr/>
            </p:nvSpPr>
            <p:spPr>
              <a:xfrm>
                <a:off x="7260590" y="5257430"/>
                <a:ext cx="3227263" cy="395605"/>
              </a:xfrm>
              <a:prstGeom prst="rect">
                <a:avLst/>
              </a:prstGeom>
              <a:solidFill>
                <a:srgbClr val="3B9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积累全校所有学术资源</a:t>
                </a:r>
              </a:p>
            </p:txBody>
          </p:sp>
        </p:grpSp>
        <p:sp>
          <p:nvSpPr>
            <p:cNvPr id="16" name="文本框 15"/>
            <p:cNvSpPr txBox="1"/>
            <p:nvPr/>
          </p:nvSpPr>
          <p:spPr>
            <a:xfrm>
              <a:off x="1102994" y="1715259"/>
              <a:ext cx="3547110" cy="645160"/>
            </a:xfrm>
            <a:prstGeom prst="rect">
              <a:avLst/>
            </a:prstGeom>
            <a:noFill/>
          </p:spPr>
          <p:txBody>
            <a:bodyPr wrap="square" rtlCol="0">
              <a:spAutoFit/>
            </a:bodyPr>
            <a:lstStyle/>
            <a:p>
              <a:pPr algn="r"/>
              <a:r>
                <a:rPr lang="en-US" altLang="zh-CN" sz="3600" b="1" dirty="0">
                  <a:solidFill>
                    <a:srgbClr val="4276AA"/>
                  </a:solidFill>
                  <a:latin typeface="微软雅黑" panose="020B0503020204020204" pitchFamily="34" charset="-122"/>
                  <a:ea typeface="微软雅黑" panose="020B0503020204020204" pitchFamily="34" charset="-122"/>
                  <a:cs typeface="微软雅黑" panose="020B0503020204020204" pitchFamily="34" charset="-122"/>
                </a:rPr>
                <a:t>Before</a:t>
              </a:r>
              <a:endParaRPr lang="zh-CN" altLang="en-US" sz="3600" b="1" dirty="0">
                <a:solidFill>
                  <a:srgbClr val="4276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7260590" y="1715259"/>
              <a:ext cx="3547110" cy="645160"/>
            </a:xfrm>
            <a:prstGeom prst="rect">
              <a:avLst/>
            </a:prstGeom>
            <a:noFill/>
          </p:spPr>
          <p:txBody>
            <a:bodyPr wrap="square" rtlCol="0">
              <a:spAutoFit/>
            </a:bodyPr>
            <a:lstStyle/>
            <a:p>
              <a:pPr algn="l"/>
              <a:r>
                <a:rPr lang="en-US" altLang="zh-CN" sz="3600" b="1" dirty="0">
                  <a:solidFill>
                    <a:srgbClr val="3B9C8A"/>
                  </a:solidFill>
                  <a:latin typeface="微软雅黑" panose="020B0503020204020204" pitchFamily="34" charset="-122"/>
                  <a:ea typeface="微软雅黑" panose="020B0503020204020204" pitchFamily="34" charset="-122"/>
                  <a:cs typeface="微软雅黑" panose="020B0503020204020204" pitchFamily="34" charset="-122"/>
                </a:rPr>
                <a:t>After</a:t>
              </a:r>
              <a:endParaRPr lang="zh-CN" altLang="en-US" sz="3600" b="1" dirty="0">
                <a:solidFill>
                  <a:srgbClr val="3B9C8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组 22"/>
            <p:cNvGrpSpPr/>
            <p:nvPr/>
          </p:nvGrpSpPr>
          <p:grpSpPr>
            <a:xfrm>
              <a:off x="2135560" y="2951479"/>
              <a:ext cx="7398330" cy="400110"/>
              <a:chOff x="2135560" y="2951479"/>
              <a:chExt cx="7398330" cy="400110"/>
            </a:xfrm>
          </p:grpSpPr>
          <p:sp>
            <p:nvSpPr>
              <p:cNvPr id="5" name="文本框 4"/>
              <p:cNvSpPr txBox="1"/>
              <p:nvPr/>
            </p:nvSpPr>
            <p:spPr>
              <a:xfrm>
                <a:off x="5455746" y="2951479"/>
                <a:ext cx="1414145" cy="400110"/>
              </a:xfrm>
              <a:prstGeom prst="rect">
                <a:avLst/>
              </a:prstGeom>
              <a:noFill/>
              <a:ln>
                <a:noFill/>
              </a:ln>
            </p:spPr>
            <p:txBody>
              <a:bodyPr wrap="square" rtlCol="0">
                <a:spAutoFit/>
              </a:bodyPr>
              <a:lstStyle/>
              <a:p>
                <a:r>
                  <a:rPr lang="zh-CN" altLang="en-US" sz="2000" b="1" dirty="0">
                    <a:gradFill>
                      <a:gsLst>
                        <a:gs pos="0">
                          <a:srgbClr val="4276AA"/>
                        </a:gs>
                        <a:gs pos="100000">
                          <a:srgbClr val="3B9C8A"/>
                        </a:gs>
                      </a:gsLst>
                      <a:lin ang="0" scaled="0"/>
                    </a:gradFill>
                    <a:latin typeface="微软雅黑" panose="020B0503020204020204" pitchFamily="34" charset="-122"/>
                    <a:ea typeface="微软雅黑" panose="020B0503020204020204" pitchFamily="34" charset="-122"/>
                    <a:cs typeface="微软雅黑" panose="020B0503020204020204" pitchFamily="34" charset="-122"/>
                  </a:rPr>
                  <a:t>发布渠道</a:t>
                </a:r>
              </a:p>
            </p:txBody>
          </p:sp>
          <p:sp>
            <p:nvSpPr>
              <p:cNvPr id="9" name="矩形 8"/>
              <p:cNvSpPr/>
              <p:nvPr/>
            </p:nvSpPr>
            <p:spPr>
              <a:xfrm>
                <a:off x="2135560" y="2953732"/>
                <a:ext cx="2514544" cy="395605"/>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传统渠道杂乱</a:t>
                </a:r>
              </a:p>
            </p:txBody>
          </p:sp>
          <p:sp>
            <p:nvSpPr>
              <p:cNvPr id="18" name="矩形 17"/>
              <p:cNvSpPr/>
              <p:nvPr/>
            </p:nvSpPr>
            <p:spPr>
              <a:xfrm>
                <a:off x="7260590" y="2953732"/>
                <a:ext cx="2273300" cy="395605"/>
              </a:xfrm>
              <a:prstGeom prst="rect">
                <a:avLst/>
              </a:prstGeom>
              <a:solidFill>
                <a:srgbClr val="3B9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统一管理，统一发布</a:t>
                </a:r>
              </a:p>
            </p:txBody>
          </p:sp>
        </p:grpSp>
        <p:grpSp>
          <p:nvGrpSpPr>
            <p:cNvPr id="29" name="组 28"/>
            <p:cNvGrpSpPr/>
            <p:nvPr/>
          </p:nvGrpSpPr>
          <p:grpSpPr>
            <a:xfrm>
              <a:off x="3071664" y="5979413"/>
              <a:ext cx="8064896" cy="400110"/>
              <a:chOff x="3071664" y="5979413"/>
              <a:chExt cx="8064896" cy="400110"/>
            </a:xfrm>
          </p:grpSpPr>
          <p:sp>
            <p:nvSpPr>
              <p:cNvPr id="19" name="文本框 18"/>
              <p:cNvSpPr txBox="1"/>
              <p:nvPr/>
            </p:nvSpPr>
            <p:spPr>
              <a:xfrm>
                <a:off x="5375920" y="5979413"/>
                <a:ext cx="1573797" cy="400110"/>
              </a:xfrm>
              <a:prstGeom prst="rect">
                <a:avLst/>
              </a:prstGeom>
              <a:noFill/>
              <a:ln>
                <a:noFill/>
              </a:ln>
            </p:spPr>
            <p:txBody>
              <a:bodyPr wrap="square" rtlCol="0">
                <a:spAutoFit/>
              </a:bodyPr>
              <a:lstStyle/>
              <a:p>
                <a:r>
                  <a:rPr lang="zh-CN" altLang="en-US" sz="2000" b="1" dirty="0">
                    <a:gradFill>
                      <a:gsLst>
                        <a:gs pos="0">
                          <a:srgbClr val="4276AA"/>
                        </a:gs>
                        <a:gs pos="100000">
                          <a:srgbClr val="3B9C8A"/>
                        </a:gs>
                      </a:gsLst>
                      <a:lin ang="0" scaled="0"/>
                    </a:gradFill>
                    <a:latin typeface="微软雅黑" panose="020B0503020204020204" pitchFamily="34" charset="-122"/>
                    <a:ea typeface="微软雅黑" panose="020B0503020204020204" pitchFamily="34" charset="-122"/>
                    <a:cs typeface="微软雅黑" panose="020B0503020204020204" pitchFamily="34" charset="-122"/>
                  </a:rPr>
                  <a:t>学术影响力</a:t>
                </a:r>
              </a:p>
            </p:txBody>
          </p:sp>
          <p:sp>
            <p:nvSpPr>
              <p:cNvPr id="20" name="矩形 19"/>
              <p:cNvSpPr/>
              <p:nvPr/>
            </p:nvSpPr>
            <p:spPr>
              <a:xfrm>
                <a:off x="3071664" y="5981666"/>
                <a:ext cx="1578440" cy="395605"/>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提升弱</a:t>
                </a:r>
              </a:p>
            </p:txBody>
          </p:sp>
          <p:sp>
            <p:nvSpPr>
              <p:cNvPr id="21" name="矩形 20"/>
              <p:cNvSpPr/>
              <p:nvPr/>
            </p:nvSpPr>
            <p:spPr>
              <a:xfrm>
                <a:off x="7260590" y="5981666"/>
                <a:ext cx="3875970" cy="395605"/>
              </a:xfrm>
              <a:prstGeom prst="rect">
                <a:avLst/>
              </a:prstGeom>
              <a:solidFill>
                <a:srgbClr val="3B9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大幅度提升</a:t>
                </a:r>
              </a:p>
            </p:txBody>
          </p:sp>
        </p:grpSp>
      </p:grpSp>
    </p:spTree>
    <p:extLst>
      <p:ext uri="{BB962C8B-B14F-4D97-AF65-F5344CB8AC3E}">
        <p14:creationId xmlns:p14="http://schemas.microsoft.com/office/powerpoint/2010/main" val="115671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PART</a:t>
            </a:r>
            <a:r>
              <a:rPr kumimoji="1" lang="zh-CN" altLang="en-US" dirty="0"/>
              <a:t> </a:t>
            </a:r>
            <a:r>
              <a:rPr kumimoji="1" lang="en-US" altLang="zh-CN" dirty="0"/>
              <a:t>04</a:t>
            </a:r>
            <a:endParaRPr kumimoji="1" lang="zh-CN" altLang="en-US" dirty="0"/>
          </a:p>
        </p:txBody>
      </p:sp>
      <p:sp>
        <p:nvSpPr>
          <p:cNvPr id="3" name="内容占位符 2"/>
          <p:cNvSpPr>
            <a:spLocks noGrp="1"/>
          </p:cNvSpPr>
          <p:nvPr>
            <p:ph sz="quarter" idx="10"/>
          </p:nvPr>
        </p:nvSpPr>
        <p:spPr/>
        <p:txBody>
          <a:bodyPr/>
          <a:lstStyle/>
          <a:p>
            <a:r>
              <a:rPr kumimoji="1" lang="zh-CN" altLang="en-US" dirty="0"/>
              <a:t>学术资源网拓展</a:t>
            </a:r>
          </a:p>
        </p:txBody>
      </p:sp>
    </p:spTree>
    <p:extLst>
      <p:ext uri="{BB962C8B-B14F-4D97-AF65-F5344CB8AC3E}">
        <p14:creationId xmlns:p14="http://schemas.microsoft.com/office/powerpoint/2010/main" val="110796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7" y="198501"/>
            <a:ext cx="6998653" cy="460375"/>
          </a:xfrm>
        </p:spPr>
        <p:txBody>
          <a:bodyPr/>
          <a:lstStyle/>
          <a:p>
            <a:r>
              <a:rPr kumimoji="1" lang="zh-CN" altLang="en-US" dirty="0"/>
              <a:t>业务场景打通，构建网站的互联互通</a:t>
            </a:r>
          </a:p>
        </p:txBody>
      </p:sp>
      <p:grpSp>
        <p:nvGrpSpPr>
          <p:cNvPr id="3" name="组 2"/>
          <p:cNvGrpSpPr/>
          <p:nvPr/>
        </p:nvGrpSpPr>
        <p:grpSpPr>
          <a:xfrm>
            <a:off x="1631503" y="1040461"/>
            <a:ext cx="8833003" cy="4777078"/>
            <a:chOff x="1631503" y="1040461"/>
            <a:chExt cx="8833003" cy="4777078"/>
          </a:xfrm>
        </p:grpSpPr>
        <p:grpSp>
          <p:nvGrpSpPr>
            <p:cNvPr id="4" name="组合 23"/>
            <p:cNvGrpSpPr/>
            <p:nvPr/>
          </p:nvGrpSpPr>
          <p:grpSpPr>
            <a:xfrm>
              <a:off x="6841992" y="1918862"/>
              <a:ext cx="564027" cy="514211"/>
              <a:chOff x="0" y="0"/>
              <a:chExt cx="629174" cy="573605"/>
            </a:xfrm>
          </p:grpSpPr>
          <p:sp>
            <p:nvSpPr>
              <p:cNvPr id="414" name="泪滴形 24"/>
              <p:cNvSpPr/>
              <p:nvPr/>
            </p:nvSpPr>
            <p:spPr>
              <a:xfrm rot="1878735">
                <a:off x="125056" y="162880"/>
                <a:ext cx="359887" cy="3421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5" name="泪滴形 25"/>
              <p:cNvSpPr/>
              <p:nvPr/>
            </p:nvSpPr>
            <p:spPr>
              <a:xfrm rot="1878735">
                <a:off x="114599" y="162027"/>
                <a:ext cx="359887" cy="3421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6" name="泪滴形 26"/>
              <p:cNvSpPr/>
              <p:nvPr/>
            </p:nvSpPr>
            <p:spPr>
              <a:xfrm rot="1878735">
                <a:off x="112740" y="114307"/>
                <a:ext cx="359887" cy="3421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7" name="泪滴形 27"/>
              <p:cNvSpPr/>
              <p:nvPr/>
            </p:nvSpPr>
            <p:spPr>
              <a:xfrm rot="1878735">
                <a:off x="155614" y="157908"/>
                <a:ext cx="359887" cy="3421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418" name="组合 28"/>
              <p:cNvGrpSpPr/>
              <p:nvPr/>
            </p:nvGrpSpPr>
            <p:grpSpPr>
              <a:xfrm>
                <a:off x="-1" y="0"/>
                <a:ext cx="629176" cy="563415"/>
                <a:chOff x="0" y="0"/>
                <a:chExt cx="629174" cy="563414"/>
              </a:xfrm>
            </p:grpSpPr>
            <p:sp>
              <p:nvSpPr>
                <p:cNvPr id="419" name="泪滴形 29"/>
                <p:cNvSpPr/>
                <p:nvPr/>
              </p:nvSpPr>
              <p:spPr>
                <a:xfrm rot="1878735">
                  <a:off x="123373" y="98106"/>
                  <a:ext cx="407701" cy="3875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20" name="泪滴形 30"/>
                <p:cNvSpPr/>
                <p:nvPr/>
              </p:nvSpPr>
              <p:spPr>
                <a:xfrm rot="1878735">
                  <a:off x="137603" y="77715"/>
                  <a:ext cx="407701" cy="3875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21" name="泪滴形 31"/>
                <p:cNvSpPr/>
                <p:nvPr/>
              </p:nvSpPr>
              <p:spPr>
                <a:xfrm rot="1878735">
                  <a:off x="100386" y="92759"/>
                  <a:ext cx="407701" cy="3875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22" name="泪滴形 32"/>
                <p:cNvSpPr/>
                <p:nvPr/>
              </p:nvSpPr>
              <p:spPr>
                <a:xfrm rot="1878735">
                  <a:off x="71021" y="95376"/>
                  <a:ext cx="407701" cy="3875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23" name="泪滴形 33"/>
                <p:cNvSpPr/>
                <p:nvPr/>
              </p:nvSpPr>
              <p:spPr>
                <a:xfrm rot="1878735">
                  <a:off x="150453" y="98119"/>
                  <a:ext cx="407701" cy="3875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5" name="组合 34"/>
            <p:cNvGrpSpPr/>
            <p:nvPr/>
          </p:nvGrpSpPr>
          <p:grpSpPr>
            <a:xfrm>
              <a:off x="9413998" y="3510102"/>
              <a:ext cx="478969" cy="502487"/>
              <a:chOff x="0" y="0"/>
              <a:chExt cx="534293" cy="560527"/>
            </a:xfrm>
          </p:grpSpPr>
          <p:sp>
            <p:nvSpPr>
              <p:cNvPr id="404" name="泪滴形 35"/>
              <p:cNvSpPr/>
              <p:nvPr/>
            </p:nvSpPr>
            <p:spPr>
              <a:xfrm rot="15717400">
                <a:off x="120326" y="74618"/>
                <a:ext cx="387133" cy="3680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5" name="泪滴形 36"/>
              <p:cNvSpPr/>
              <p:nvPr/>
            </p:nvSpPr>
            <p:spPr>
              <a:xfrm rot="15717400">
                <a:off x="126749" y="83896"/>
                <a:ext cx="387133" cy="3680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6" name="泪滴形 37"/>
              <p:cNvSpPr/>
              <p:nvPr/>
            </p:nvSpPr>
            <p:spPr>
              <a:xfrm rot="15717400">
                <a:off x="88326" y="117995"/>
                <a:ext cx="387133" cy="3680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7" name="泪滴形 38"/>
              <p:cNvSpPr/>
              <p:nvPr/>
            </p:nvSpPr>
            <p:spPr>
              <a:xfrm rot="15717400">
                <a:off x="95346" y="52592"/>
                <a:ext cx="387133" cy="3680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408" name="组合 39"/>
              <p:cNvGrpSpPr/>
              <p:nvPr/>
            </p:nvGrpSpPr>
            <p:grpSpPr>
              <a:xfrm>
                <a:off x="-1" y="-1"/>
                <a:ext cx="534295" cy="560529"/>
                <a:chOff x="0" y="0"/>
                <a:chExt cx="534293" cy="560527"/>
              </a:xfrm>
            </p:grpSpPr>
            <p:sp>
              <p:nvSpPr>
                <p:cNvPr id="409" name="泪滴形 40"/>
                <p:cNvSpPr/>
                <p:nvPr/>
              </p:nvSpPr>
              <p:spPr>
                <a:xfrm rot="15717400">
                  <a:off x="44477" y="60366"/>
                  <a:ext cx="438567" cy="4169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0" name="泪滴形 41"/>
                <p:cNvSpPr/>
                <p:nvPr/>
              </p:nvSpPr>
              <p:spPr>
                <a:xfrm rot="15717400">
                  <a:off x="17809" y="62439"/>
                  <a:ext cx="438567" cy="4169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1" name="泪滴形 42"/>
                <p:cNvSpPr/>
                <p:nvPr/>
              </p:nvSpPr>
              <p:spPr>
                <a:xfrm rot="15717400">
                  <a:off x="55710" y="83132"/>
                  <a:ext cx="438567" cy="4169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2" name="泪滴形 43"/>
                <p:cNvSpPr/>
                <p:nvPr/>
              </p:nvSpPr>
              <p:spPr>
                <a:xfrm rot="15717400">
                  <a:off x="77917" y="105772"/>
                  <a:ext cx="438567" cy="4169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13" name="泪滴形 44"/>
                <p:cNvSpPr/>
                <p:nvPr/>
              </p:nvSpPr>
              <p:spPr>
                <a:xfrm rot="15717400">
                  <a:off x="26015" y="37833"/>
                  <a:ext cx="438567" cy="4169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 name="组合 45"/>
            <p:cNvGrpSpPr/>
            <p:nvPr/>
          </p:nvGrpSpPr>
          <p:grpSpPr>
            <a:xfrm>
              <a:off x="5031135" y="4430948"/>
              <a:ext cx="377167" cy="414008"/>
              <a:chOff x="0" y="0"/>
              <a:chExt cx="420731" cy="461827"/>
            </a:xfrm>
          </p:grpSpPr>
          <p:sp>
            <p:nvSpPr>
              <p:cNvPr id="394" name="泪滴形 46"/>
              <p:cNvSpPr/>
              <p:nvPr/>
            </p:nvSpPr>
            <p:spPr>
              <a:xfrm rot="18412786">
                <a:off x="113020" y="116955"/>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5" name="泪滴形 47"/>
              <p:cNvSpPr/>
              <p:nvPr/>
            </p:nvSpPr>
            <p:spPr>
              <a:xfrm rot="18412786">
                <a:off x="111670" y="124434"/>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6" name="泪滴形 48"/>
              <p:cNvSpPr/>
              <p:nvPr/>
            </p:nvSpPr>
            <p:spPr>
              <a:xfrm rot="18412786">
                <a:off x="77133" y="122421"/>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7" name="泪滴形 49"/>
              <p:cNvSpPr/>
              <p:nvPr/>
            </p:nvSpPr>
            <p:spPr>
              <a:xfrm rot="18412786">
                <a:off x="111583" y="94573"/>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98" name="组合 50"/>
              <p:cNvGrpSpPr/>
              <p:nvPr/>
            </p:nvGrpSpPr>
            <p:grpSpPr>
              <a:xfrm>
                <a:off x="0" y="-1"/>
                <a:ext cx="417453" cy="461829"/>
                <a:chOff x="0" y="0"/>
                <a:chExt cx="417452" cy="461827"/>
              </a:xfrm>
            </p:grpSpPr>
            <p:sp>
              <p:nvSpPr>
                <p:cNvPr id="399" name="泪滴形 51"/>
                <p:cNvSpPr/>
                <p:nvPr/>
              </p:nvSpPr>
              <p:spPr>
                <a:xfrm rot="18412786">
                  <a:off x="66947" y="81512"/>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0" name="泪滴形 52"/>
                <p:cNvSpPr/>
                <p:nvPr/>
              </p:nvSpPr>
              <p:spPr>
                <a:xfrm rot="18412786">
                  <a:off x="53245" y="69819"/>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1" name="泪滴形 53"/>
                <p:cNvSpPr/>
                <p:nvPr/>
              </p:nvSpPr>
              <p:spPr>
                <a:xfrm rot="18412786">
                  <a:off x="61476" y="97710"/>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2" name="泪滴形 54"/>
                <p:cNvSpPr/>
                <p:nvPr/>
              </p:nvSpPr>
              <p:spPr>
                <a:xfrm rot="18412786">
                  <a:off x="61299" y="119066"/>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403" name="泪滴形 55"/>
                <p:cNvSpPr/>
                <p:nvPr/>
              </p:nvSpPr>
              <p:spPr>
                <a:xfrm rot="18412786">
                  <a:off x="68859" y="61988"/>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7" name="组合 56"/>
            <p:cNvGrpSpPr/>
            <p:nvPr/>
          </p:nvGrpSpPr>
          <p:grpSpPr>
            <a:xfrm>
              <a:off x="2623488" y="3839753"/>
              <a:ext cx="179101" cy="196595"/>
              <a:chOff x="0" y="0"/>
              <a:chExt cx="199786" cy="219301"/>
            </a:xfrm>
          </p:grpSpPr>
          <p:sp>
            <p:nvSpPr>
              <p:cNvPr id="384" name="泪滴形 57"/>
              <p:cNvSpPr/>
              <p:nvPr/>
            </p:nvSpPr>
            <p:spPr>
              <a:xfrm rot="18412786">
                <a:off x="53668" y="55537"/>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5" name="泪滴形 58"/>
              <p:cNvSpPr/>
              <p:nvPr/>
            </p:nvSpPr>
            <p:spPr>
              <a:xfrm rot="18412786">
                <a:off x="53027" y="5908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6" name="泪滴形 59"/>
              <p:cNvSpPr/>
              <p:nvPr/>
            </p:nvSpPr>
            <p:spPr>
              <a:xfrm rot="18412786">
                <a:off x="36627" y="58132"/>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7" name="泪滴形 60"/>
              <p:cNvSpPr/>
              <p:nvPr/>
            </p:nvSpPr>
            <p:spPr>
              <a:xfrm rot="18412786">
                <a:off x="52985" y="4490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88" name="组合 61"/>
              <p:cNvGrpSpPr/>
              <p:nvPr/>
            </p:nvGrpSpPr>
            <p:grpSpPr>
              <a:xfrm>
                <a:off x="0" y="-1"/>
                <a:ext cx="198230" cy="219303"/>
                <a:chOff x="0" y="0"/>
                <a:chExt cx="198229" cy="219301"/>
              </a:xfrm>
            </p:grpSpPr>
            <p:sp>
              <p:nvSpPr>
                <p:cNvPr id="389" name="泪滴形 62"/>
                <p:cNvSpPr/>
                <p:nvPr/>
              </p:nvSpPr>
              <p:spPr>
                <a:xfrm rot="18412786">
                  <a:off x="31790" y="38707"/>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0" name="泪滴形 63"/>
                <p:cNvSpPr/>
                <p:nvPr/>
              </p:nvSpPr>
              <p:spPr>
                <a:xfrm rot="18412786">
                  <a:off x="25283" y="33154"/>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1" name="泪滴形 64"/>
                <p:cNvSpPr/>
                <p:nvPr/>
              </p:nvSpPr>
              <p:spPr>
                <a:xfrm rot="18412786">
                  <a:off x="29192" y="46398"/>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2" name="泪滴形 65"/>
                <p:cNvSpPr/>
                <p:nvPr/>
              </p:nvSpPr>
              <p:spPr>
                <a:xfrm rot="18412786">
                  <a:off x="29108" y="56539"/>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93" name="泪滴形 66"/>
                <p:cNvSpPr/>
                <p:nvPr/>
              </p:nvSpPr>
              <p:spPr>
                <a:xfrm rot="18412786">
                  <a:off x="32698" y="29435"/>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8" name="组合 67"/>
            <p:cNvGrpSpPr/>
            <p:nvPr/>
          </p:nvGrpSpPr>
          <p:grpSpPr>
            <a:xfrm>
              <a:off x="3473716" y="2605526"/>
              <a:ext cx="366127" cy="401531"/>
              <a:chOff x="0" y="0"/>
              <a:chExt cx="408415" cy="447910"/>
            </a:xfrm>
          </p:grpSpPr>
          <p:sp>
            <p:nvSpPr>
              <p:cNvPr id="374" name="泪滴形 68"/>
              <p:cNvSpPr/>
              <p:nvPr/>
            </p:nvSpPr>
            <p:spPr>
              <a:xfrm rot="18007537">
                <a:off x="109479" y="107890"/>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5" name="泪滴形 69"/>
              <p:cNvSpPr/>
              <p:nvPr/>
            </p:nvSpPr>
            <p:spPr>
              <a:xfrm rot="18007537">
                <a:off x="109024" y="115375"/>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6" name="泪滴形 70"/>
              <p:cNvSpPr/>
              <p:nvPr/>
            </p:nvSpPr>
            <p:spPr>
              <a:xfrm rot="18007537">
                <a:off x="74948" y="117410"/>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7" name="泪滴形 71"/>
              <p:cNvSpPr/>
              <p:nvPr/>
            </p:nvSpPr>
            <p:spPr>
              <a:xfrm rot="18007537">
                <a:off x="105473" y="86126"/>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78" name="组合 72"/>
              <p:cNvGrpSpPr/>
              <p:nvPr/>
            </p:nvGrpSpPr>
            <p:grpSpPr>
              <a:xfrm>
                <a:off x="-1" y="0"/>
                <a:ext cx="400667" cy="447911"/>
                <a:chOff x="0" y="0"/>
                <a:chExt cx="400665" cy="447910"/>
              </a:xfrm>
            </p:grpSpPr>
            <p:sp>
              <p:nvSpPr>
                <p:cNvPr id="379" name="泪滴形 73"/>
                <p:cNvSpPr/>
                <p:nvPr/>
              </p:nvSpPr>
              <p:spPr>
                <a:xfrm rot="18007537">
                  <a:off x="62012" y="76386"/>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0" name="泪滴形 74"/>
                <p:cNvSpPr/>
                <p:nvPr/>
              </p:nvSpPr>
              <p:spPr>
                <a:xfrm rot="18007537">
                  <a:off x="47229" y="66518"/>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1" name="泪滴形 75"/>
                <p:cNvSpPr/>
                <p:nvPr/>
              </p:nvSpPr>
              <p:spPr>
                <a:xfrm rot="18007537">
                  <a:off x="58531" y="92892"/>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2" name="泪滴形 76"/>
                <p:cNvSpPr/>
                <p:nvPr/>
              </p:nvSpPr>
              <p:spPr>
                <a:xfrm rot="18007537">
                  <a:off x="60836" y="113838"/>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83" name="泪滴形 77"/>
                <p:cNvSpPr/>
                <p:nvPr/>
              </p:nvSpPr>
              <p:spPr>
                <a:xfrm rot="18007537">
                  <a:off x="61620" y="57033"/>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9" name="组合 78"/>
            <p:cNvGrpSpPr/>
            <p:nvPr/>
          </p:nvGrpSpPr>
          <p:grpSpPr>
            <a:xfrm>
              <a:off x="5731071" y="3379512"/>
              <a:ext cx="383479" cy="403346"/>
              <a:chOff x="0" y="0"/>
              <a:chExt cx="427773" cy="449934"/>
            </a:xfrm>
          </p:grpSpPr>
          <p:sp>
            <p:nvSpPr>
              <p:cNvPr id="364" name="泪滴形 79"/>
              <p:cNvSpPr/>
              <p:nvPr/>
            </p:nvSpPr>
            <p:spPr>
              <a:xfrm rot="19543052">
                <a:off x="109296" y="120362"/>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5" name="泪滴形 80"/>
              <p:cNvSpPr/>
              <p:nvPr/>
            </p:nvSpPr>
            <p:spPr>
              <a:xfrm rot="19543052">
                <a:off x="105603" y="127005"/>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6" name="泪滴形 81"/>
              <p:cNvSpPr/>
              <p:nvPr/>
            </p:nvSpPr>
            <p:spPr>
              <a:xfrm rot="19543052">
                <a:off x="73566" y="113948"/>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7" name="泪滴形 82"/>
              <p:cNvSpPr/>
              <p:nvPr/>
            </p:nvSpPr>
            <p:spPr>
              <a:xfrm rot="19543052">
                <a:off x="115162" y="98715"/>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68" name="组合 83"/>
              <p:cNvGrpSpPr/>
              <p:nvPr/>
            </p:nvGrpSpPr>
            <p:grpSpPr>
              <a:xfrm>
                <a:off x="0" y="0"/>
                <a:ext cx="427774" cy="449935"/>
                <a:chOff x="0" y="0"/>
                <a:chExt cx="427773" cy="449934"/>
              </a:xfrm>
            </p:grpSpPr>
            <p:sp>
              <p:nvSpPr>
                <p:cNvPr id="369" name="泪滴形 84"/>
                <p:cNvSpPr/>
                <p:nvPr/>
              </p:nvSpPr>
              <p:spPr>
                <a:xfrm rot="19543052">
                  <a:off x="70891" y="76652"/>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0" name="泪滴形 85"/>
                <p:cNvSpPr/>
                <p:nvPr/>
              </p:nvSpPr>
              <p:spPr>
                <a:xfrm rot="19543052">
                  <a:off x="61698" y="61161"/>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1" name="泪滴形 86"/>
                <p:cNvSpPr/>
                <p:nvPr/>
              </p:nvSpPr>
              <p:spPr>
                <a:xfrm rot="19543052">
                  <a:off x="60483" y="90216"/>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2" name="泪滴形 87"/>
                <p:cNvSpPr/>
                <p:nvPr/>
              </p:nvSpPr>
              <p:spPr>
                <a:xfrm rot="19543052">
                  <a:off x="53420" y="110370"/>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73" name="泪滴形 88"/>
                <p:cNvSpPr/>
                <p:nvPr/>
              </p:nvSpPr>
              <p:spPr>
                <a:xfrm rot="19543052">
                  <a:off x="79005" y="58791"/>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0" name="组合 89"/>
            <p:cNvGrpSpPr/>
            <p:nvPr/>
          </p:nvGrpSpPr>
          <p:grpSpPr>
            <a:xfrm>
              <a:off x="4171488" y="1546127"/>
              <a:ext cx="377218" cy="406819"/>
              <a:chOff x="0" y="0"/>
              <a:chExt cx="420789" cy="453808"/>
            </a:xfrm>
          </p:grpSpPr>
          <p:sp>
            <p:nvSpPr>
              <p:cNvPr id="354" name="泪滴形 90"/>
              <p:cNvSpPr/>
              <p:nvPr/>
            </p:nvSpPr>
            <p:spPr>
              <a:xfrm rot="19137799">
                <a:off x="109259" y="120568"/>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5" name="泪滴形 91"/>
              <p:cNvSpPr/>
              <p:nvPr/>
            </p:nvSpPr>
            <p:spPr>
              <a:xfrm rot="19137799">
                <a:off x="106411" y="127505"/>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6" name="泪滴形 92"/>
              <p:cNvSpPr/>
              <p:nvPr/>
            </p:nvSpPr>
            <p:spPr>
              <a:xfrm rot="19137799">
                <a:off x="73504" y="118429"/>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7" name="泪滴形 93"/>
              <p:cNvSpPr/>
              <p:nvPr/>
            </p:nvSpPr>
            <p:spPr>
              <a:xfrm rot="19137799">
                <a:off x="112495" y="98676"/>
                <a:ext cx="257247" cy="2445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58" name="组合 94"/>
              <p:cNvGrpSpPr/>
              <p:nvPr/>
            </p:nvGrpSpPr>
            <p:grpSpPr>
              <a:xfrm>
                <a:off x="-1" y="-1"/>
                <a:ext cx="420791" cy="453810"/>
                <a:chOff x="0" y="0"/>
                <a:chExt cx="420789" cy="453808"/>
              </a:xfrm>
            </p:grpSpPr>
            <p:sp>
              <p:nvSpPr>
                <p:cNvPr id="359" name="泪滴形 95"/>
                <p:cNvSpPr/>
                <p:nvPr/>
              </p:nvSpPr>
              <p:spPr>
                <a:xfrm rot="19137799">
                  <a:off x="68346" y="80072"/>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0" name="泪滴形 96"/>
                <p:cNvSpPr/>
                <p:nvPr/>
              </p:nvSpPr>
              <p:spPr>
                <a:xfrm rot="19137799">
                  <a:off x="57541" y="65960"/>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1" name="泪滴形 97"/>
                <p:cNvSpPr/>
                <p:nvPr/>
              </p:nvSpPr>
              <p:spPr>
                <a:xfrm rot="19137799">
                  <a:off x="59722" y="94571"/>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2" name="泪滴形 98"/>
                <p:cNvSpPr/>
                <p:nvPr/>
              </p:nvSpPr>
              <p:spPr>
                <a:xfrm rot="19137799">
                  <a:off x="55140" y="115139"/>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63" name="泪滴形 99"/>
                <p:cNvSpPr/>
                <p:nvPr/>
              </p:nvSpPr>
              <p:spPr>
                <a:xfrm rot="19137799">
                  <a:off x="74224" y="61630"/>
                  <a:ext cx="291425" cy="277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1" name="组合 100"/>
            <p:cNvGrpSpPr/>
            <p:nvPr/>
          </p:nvGrpSpPr>
          <p:grpSpPr>
            <a:xfrm>
              <a:off x="7647525" y="5329782"/>
              <a:ext cx="295269" cy="310565"/>
              <a:chOff x="0" y="0"/>
              <a:chExt cx="329373" cy="346436"/>
            </a:xfrm>
          </p:grpSpPr>
          <p:sp>
            <p:nvSpPr>
              <p:cNvPr id="344" name="泪滴形 101"/>
              <p:cNvSpPr/>
              <p:nvPr/>
            </p:nvSpPr>
            <p:spPr>
              <a:xfrm rot="19543052">
                <a:off x="84155" y="92676"/>
                <a:ext cx="200739" cy="1908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5" name="泪滴形 102"/>
              <p:cNvSpPr/>
              <p:nvPr/>
            </p:nvSpPr>
            <p:spPr>
              <a:xfrm rot="19543052">
                <a:off x="81312" y="97790"/>
                <a:ext cx="200739" cy="1908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6" name="泪滴形 103"/>
              <p:cNvSpPr/>
              <p:nvPr/>
            </p:nvSpPr>
            <p:spPr>
              <a:xfrm rot="19543052">
                <a:off x="56644" y="87736"/>
                <a:ext cx="200739" cy="1908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7" name="泪滴形 104"/>
              <p:cNvSpPr/>
              <p:nvPr/>
            </p:nvSpPr>
            <p:spPr>
              <a:xfrm rot="19543052">
                <a:off x="88672" y="76008"/>
                <a:ext cx="200739" cy="1908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48" name="组合 105"/>
              <p:cNvGrpSpPr/>
              <p:nvPr/>
            </p:nvGrpSpPr>
            <p:grpSpPr>
              <a:xfrm>
                <a:off x="0" y="0"/>
                <a:ext cx="329374" cy="346437"/>
                <a:chOff x="0" y="0"/>
                <a:chExt cx="329373" cy="346436"/>
              </a:xfrm>
            </p:grpSpPr>
            <p:sp>
              <p:nvSpPr>
                <p:cNvPr id="349" name="泪滴形 106"/>
                <p:cNvSpPr/>
                <p:nvPr/>
              </p:nvSpPr>
              <p:spPr>
                <a:xfrm rot="19543052">
                  <a:off x="54584" y="59020"/>
                  <a:ext cx="227411" cy="2161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0" name="泪滴形 107"/>
                <p:cNvSpPr/>
                <p:nvPr/>
              </p:nvSpPr>
              <p:spPr>
                <a:xfrm rot="19543052">
                  <a:off x="47506" y="47092"/>
                  <a:ext cx="227411" cy="2161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1" name="泪滴形 108"/>
                <p:cNvSpPr/>
                <p:nvPr/>
              </p:nvSpPr>
              <p:spPr>
                <a:xfrm rot="19543052">
                  <a:off x="46570" y="69463"/>
                  <a:ext cx="227411" cy="2161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2" name="泪滴形 109"/>
                <p:cNvSpPr/>
                <p:nvPr/>
              </p:nvSpPr>
              <p:spPr>
                <a:xfrm rot="19543052">
                  <a:off x="41132" y="84982"/>
                  <a:ext cx="227411" cy="2161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53" name="泪滴形 110"/>
                <p:cNvSpPr/>
                <p:nvPr/>
              </p:nvSpPr>
              <p:spPr>
                <a:xfrm rot="19543052">
                  <a:off x="60831" y="45268"/>
                  <a:ext cx="227411" cy="2161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2" name="组合 111"/>
            <p:cNvGrpSpPr/>
            <p:nvPr/>
          </p:nvGrpSpPr>
          <p:grpSpPr>
            <a:xfrm>
              <a:off x="6561823" y="3864691"/>
              <a:ext cx="290448" cy="313239"/>
              <a:chOff x="0" y="0"/>
              <a:chExt cx="323996" cy="349419"/>
            </a:xfrm>
          </p:grpSpPr>
          <p:sp>
            <p:nvSpPr>
              <p:cNvPr id="334" name="泪滴形 112"/>
              <p:cNvSpPr/>
              <p:nvPr/>
            </p:nvSpPr>
            <p:spPr>
              <a:xfrm rot="19137799">
                <a:off x="84125" y="92835"/>
                <a:ext cx="198073" cy="1882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5" name="泪滴形 113"/>
              <p:cNvSpPr/>
              <p:nvPr/>
            </p:nvSpPr>
            <p:spPr>
              <a:xfrm rot="19137799">
                <a:off x="81932" y="98176"/>
                <a:ext cx="198073" cy="1882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6" name="泪滴形 114"/>
              <p:cNvSpPr/>
              <p:nvPr/>
            </p:nvSpPr>
            <p:spPr>
              <a:xfrm rot="19137799">
                <a:off x="56595" y="91187"/>
                <a:ext cx="198073" cy="1882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7" name="泪滴形 115"/>
              <p:cNvSpPr/>
              <p:nvPr/>
            </p:nvSpPr>
            <p:spPr>
              <a:xfrm rot="19137799">
                <a:off x="86617" y="75979"/>
                <a:ext cx="198073" cy="1882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38" name="组合 116"/>
              <p:cNvGrpSpPr/>
              <p:nvPr/>
            </p:nvGrpSpPr>
            <p:grpSpPr>
              <a:xfrm>
                <a:off x="-1" y="0"/>
                <a:ext cx="323998" cy="349420"/>
                <a:chOff x="0" y="0"/>
                <a:chExt cx="323996" cy="349419"/>
              </a:xfrm>
            </p:grpSpPr>
            <p:sp>
              <p:nvSpPr>
                <p:cNvPr id="339" name="泪滴形 117"/>
                <p:cNvSpPr/>
                <p:nvPr/>
              </p:nvSpPr>
              <p:spPr>
                <a:xfrm rot="19137799">
                  <a:off x="52625" y="61653"/>
                  <a:ext cx="224389" cy="213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0" name="泪滴形 118"/>
                <p:cNvSpPr/>
                <p:nvPr/>
              </p:nvSpPr>
              <p:spPr>
                <a:xfrm rot="19137799">
                  <a:off x="44305" y="50787"/>
                  <a:ext cx="224389" cy="213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1" name="泪滴形 119"/>
                <p:cNvSpPr/>
                <p:nvPr/>
              </p:nvSpPr>
              <p:spPr>
                <a:xfrm rot="19137799">
                  <a:off x="45985" y="72816"/>
                  <a:ext cx="224389" cy="213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2" name="泪滴形 120"/>
                <p:cNvSpPr/>
                <p:nvPr/>
              </p:nvSpPr>
              <p:spPr>
                <a:xfrm rot="19137799">
                  <a:off x="42456" y="88654"/>
                  <a:ext cx="224389" cy="213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43" name="泪滴形 121"/>
                <p:cNvSpPr/>
                <p:nvPr/>
              </p:nvSpPr>
              <p:spPr>
                <a:xfrm rot="19137799">
                  <a:off x="57151" y="47453"/>
                  <a:ext cx="224389" cy="213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3" name="组合 122"/>
            <p:cNvGrpSpPr/>
            <p:nvPr/>
          </p:nvGrpSpPr>
          <p:grpSpPr>
            <a:xfrm>
              <a:off x="8041089" y="1458142"/>
              <a:ext cx="240961" cy="263736"/>
              <a:chOff x="0" y="0"/>
              <a:chExt cx="268793" cy="294197"/>
            </a:xfrm>
          </p:grpSpPr>
          <p:sp>
            <p:nvSpPr>
              <p:cNvPr id="324" name="泪滴形 123"/>
              <p:cNvSpPr/>
              <p:nvPr/>
            </p:nvSpPr>
            <p:spPr>
              <a:xfrm rot="17604829">
                <a:off x="70618" y="65926"/>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5" name="泪滴形 124"/>
              <p:cNvSpPr/>
              <p:nvPr/>
            </p:nvSpPr>
            <p:spPr>
              <a:xfrm rot="17604829">
                <a:off x="70905" y="71001"/>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6" name="泪滴形 125"/>
              <p:cNvSpPr/>
              <p:nvPr/>
            </p:nvSpPr>
            <p:spPr>
              <a:xfrm rot="17604829">
                <a:off x="48127" y="75071"/>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7" name="泪滴形 126"/>
              <p:cNvSpPr/>
              <p:nvPr/>
            </p:nvSpPr>
            <p:spPr>
              <a:xfrm rot="17604829">
                <a:off x="66197" y="51592"/>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28" name="组合 127"/>
              <p:cNvGrpSpPr/>
              <p:nvPr/>
            </p:nvGrpSpPr>
            <p:grpSpPr>
              <a:xfrm>
                <a:off x="0" y="0"/>
                <a:ext cx="263732" cy="294198"/>
                <a:chOff x="0" y="0"/>
                <a:chExt cx="263731" cy="294197"/>
              </a:xfrm>
            </p:grpSpPr>
            <p:sp>
              <p:nvSpPr>
                <p:cNvPr id="329" name="泪滴形 128"/>
                <p:cNvSpPr/>
                <p:nvPr/>
              </p:nvSpPr>
              <p:spPr>
                <a:xfrm rot="17604829">
                  <a:off x="37375" y="47049"/>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0" name="泪滴形 129"/>
                <p:cNvSpPr/>
                <p:nvPr/>
              </p:nvSpPr>
              <p:spPr>
                <a:xfrm rot="17604829">
                  <a:off x="26642" y="41577"/>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1" name="泪滴形 130"/>
                <p:cNvSpPr/>
                <p:nvPr/>
              </p:nvSpPr>
              <p:spPr>
                <a:xfrm rot="17604829">
                  <a:off x="36340" y="58437"/>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2" name="泪滴形 131"/>
                <p:cNvSpPr/>
                <p:nvPr/>
              </p:nvSpPr>
              <p:spPr>
                <a:xfrm rot="17604829">
                  <a:off x="39551" y="72355"/>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33" name="泪滴形 132"/>
                <p:cNvSpPr/>
                <p:nvPr/>
              </p:nvSpPr>
              <p:spPr>
                <a:xfrm rot="17604829">
                  <a:off x="35579" y="34052"/>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4" name="组合 133"/>
            <p:cNvGrpSpPr/>
            <p:nvPr/>
          </p:nvGrpSpPr>
          <p:grpSpPr>
            <a:xfrm>
              <a:off x="8857893" y="2821202"/>
              <a:ext cx="287041" cy="262983"/>
              <a:chOff x="0" y="0"/>
              <a:chExt cx="320195" cy="293358"/>
            </a:xfrm>
          </p:grpSpPr>
          <p:sp>
            <p:nvSpPr>
              <p:cNvPr id="314" name="泪滴形 134"/>
              <p:cNvSpPr/>
              <p:nvPr/>
            </p:nvSpPr>
            <p:spPr>
              <a:xfrm rot="1069034">
                <a:off x="61983" y="79431"/>
                <a:ext cx="197111" cy="18738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5" name="泪滴形 135"/>
              <p:cNvSpPr/>
              <p:nvPr/>
            </p:nvSpPr>
            <p:spPr>
              <a:xfrm rot="1069034">
                <a:off x="56305" y="80313"/>
                <a:ext cx="197111" cy="18738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6" name="泪滴形 136"/>
              <p:cNvSpPr/>
              <p:nvPr/>
            </p:nvSpPr>
            <p:spPr>
              <a:xfrm rot="1069034">
                <a:off x="49215" y="55136"/>
                <a:ext cx="197111" cy="18738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7" name="泪滴形 137"/>
              <p:cNvSpPr/>
              <p:nvPr/>
            </p:nvSpPr>
            <p:spPr>
              <a:xfrm rot="1069034">
                <a:off x="77622" y="72877"/>
                <a:ext cx="197111" cy="18738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18" name="组合 138"/>
              <p:cNvGrpSpPr/>
              <p:nvPr/>
            </p:nvGrpSpPr>
            <p:grpSpPr>
              <a:xfrm>
                <a:off x="-1" y="0"/>
                <a:ext cx="320197" cy="288338"/>
                <a:chOff x="0" y="0"/>
                <a:chExt cx="320195" cy="288337"/>
              </a:xfrm>
            </p:grpSpPr>
            <p:sp>
              <p:nvSpPr>
                <p:cNvPr id="319" name="泪滴形 139"/>
                <p:cNvSpPr/>
                <p:nvPr/>
              </p:nvSpPr>
              <p:spPr>
                <a:xfrm rot="1069034">
                  <a:off x="55351" y="41750"/>
                  <a:ext cx="223299" cy="2122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0" name="泪滴形 140"/>
                <p:cNvSpPr/>
                <p:nvPr/>
              </p:nvSpPr>
              <p:spPr>
                <a:xfrm rot="1069034">
                  <a:off x="60324" y="29071"/>
                  <a:ext cx="223299" cy="2122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1" name="泪滴形 141"/>
                <p:cNvSpPr/>
                <p:nvPr/>
              </p:nvSpPr>
              <p:spPr>
                <a:xfrm rot="1069034">
                  <a:off x="42426" y="41841"/>
                  <a:ext cx="223299" cy="2122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2" name="泪滴形 142"/>
                <p:cNvSpPr/>
                <p:nvPr/>
              </p:nvSpPr>
              <p:spPr>
                <a:xfrm rot="1069034">
                  <a:off x="27121" y="46987"/>
                  <a:ext cx="223299" cy="2122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23" name="泪滴形 143"/>
                <p:cNvSpPr/>
                <p:nvPr/>
              </p:nvSpPr>
              <p:spPr>
                <a:xfrm rot="1069034">
                  <a:off x="69775" y="38296"/>
                  <a:ext cx="223299" cy="2122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5" name="组合 144"/>
            <p:cNvGrpSpPr/>
            <p:nvPr/>
          </p:nvGrpSpPr>
          <p:grpSpPr>
            <a:xfrm>
              <a:off x="3814239" y="4526810"/>
              <a:ext cx="351467" cy="341313"/>
              <a:chOff x="0" y="0"/>
              <a:chExt cx="392063" cy="380735"/>
            </a:xfrm>
          </p:grpSpPr>
          <p:sp>
            <p:nvSpPr>
              <p:cNvPr id="304" name="泪滴形 145"/>
              <p:cNvSpPr/>
              <p:nvPr/>
            </p:nvSpPr>
            <p:spPr>
              <a:xfrm rot="10049055">
                <a:off x="48912" y="36842"/>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5" name="泪滴形 146"/>
              <p:cNvSpPr/>
              <p:nvPr/>
            </p:nvSpPr>
            <p:spPr>
              <a:xfrm rot="10049055">
                <a:off x="54805" y="32042"/>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6" name="泪滴形 147"/>
              <p:cNvSpPr/>
              <p:nvPr/>
            </p:nvSpPr>
            <p:spPr>
              <a:xfrm rot="10049055">
                <a:off x="79716" y="56049"/>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7" name="泪滴形 148"/>
              <p:cNvSpPr/>
              <p:nvPr/>
            </p:nvSpPr>
            <p:spPr>
              <a:xfrm rot="10049055">
                <a:off x="35436" y="54770"/>
                <a:ext cx="260711" cy="2478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308" name="组合 149"/>
              <p:cNvGrpSpPr/>
              <p:nvPr/>
            </p:nvGrpSpPr>
            <p:grpSpPr>
              <a:xfrm>
                <a:off x="0" y="0"/>
                <a:ext cx="392064" cy="380736"/>
                <a:chOff x="0" y="0"/>
                <a:chExt cx="392063" cy="380735"/>
              </a:xfrm>
            </p:grpSpPr>
            <p:sp>
              <p:nvSpPr>
                <p:cNvPr id="309" name="泪滴形 150"/>
                <p:cNvSpPr/>
                <p:nvPr/>
              </p:nvSpPr>
              <p:spPr>
                <a:xfrm rot="10049055">
                  <a:off x="41072" y="53501"/>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0" name="泪滴形 151"/>
                <p:cNvSpPr/>
                <p:nvPr/>
              </p:nvSpPr>
              <p:spPr>
                <a:xfrm rot="10049055">
                  <a:off x="43865" y="71297"/>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1" name="泪滴形 152"/>
                <p:cNvSpPr/>
                <p:nvPr/>
              </p:nvSpPr>
              <p:spPr>
                <a:xfrm rot="10049055">
                  <a:off x="55767" y="44764"/>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2" name="泪滴形 153"/>
                <p:cNvSpPr/>
                <p:nvPr/>
              </p:nvSpPr>
              <p:spPr>
                <a:xfrm rot="10049055">
                  <a:off x="69801" y="28666"/>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13" name="泪滴形 154"/>
                <p:cNvSpPr/>
                <p:nvPr/>
              </p:nvSpPr>
              <p:spPr>
                <a:xfrm rot="10049055">
                  <a:off x="26913" y="67080"/>
                  <a:ext cx="295349" cy="28077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6" name="组合 155"/>
            <p:cNvGrpSpPr/>
            <p:nvPr/>
          </p:nvGrpSpPr>
          <p:grpSpPr>
            <a:xfrm>
              <a:off x="4519918" y="5151427"/>
              <a:ext cx="179101" cy="196595"/>
              <a:chOff x="0" y="0"/>
              <a:chExt cx="199786" cy="219301"/>
            </a:xfrm>
          </p:grpSpPr>
          <p:sp>
            <p:nvSpPr>
              <p:cNvPr id="294" name="泪滴形 156"/>
              <p:cNvSpPr/>
              <p:nvPr/>
            </p:nvSpPr>
            <p:spPr>
              <a:xfrm rot="18412786">
                <a:off x="53668" y="55537"/>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5" name="泪滴形 157"/>
              <p:cNvSpPr/>
              <p:nvPr/>
            </p:nvSpPr>
            <p:spPr>
              <a:xfrm rot="18412786">
                <a:off x="53027" y="5908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6" name="泪滴形 158"/>
              <p:cNvSpPr/>
              <p:nvPr/>
            </p:nvSpPr>
            <p:spPr>
              <a:xfrm rot="18412786">
                <a:off x="36627" y="58132"/>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7" name="泪滴形 159"/>
              <p:cNvSpPr/>
              <p:nvPr/>
            </p:nvSpPr>
            <p:spPr>
              <a:xfrm rot="18412786">
                <a:off x="52985" y="4490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298" name="组合 160"/>
              <p:cNvGrpSpPr/>
              <p:nvPr/>
            </p:nvGrpSpPr>
            <p:grpSpPr>
              <a:xfrm>
                <a:off x="0" y="-1"/>
                <a:ext cx="198230" cy="219303"/>
                <a:chOff x="0" y="0"/>
                <a:chExt cx="198229" cy="219301"/>
              </a:xfrm>
            </p:grpSpPr>
            <p:sp>
              <p:nvSpPr>
                <p:cNvPr id="299" name="泪滴形 161"/>
                <p:cNvSpPr/>
                <p:nvPr/>
              </p:nvSpPr>
              <p:spPr>
                <a:xfrm rot="18412786">
                  <a:off x="31790" y="38707"/>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0" name="泪滴形 162"/>
                <p:cNvSpPr/>
                <p:nvPr/>
              </p:nvSpPr>
              <p:spPr>
                <a:xfrm rot="18412786">
                  <a:off x="25283" y="33154"/>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1" name="泪滴形 163"/>
                <p:cNvSpPr/>
                <p:nvPr/>
              </p:nvSpPr>
              <p:spPr>
                <a:xfrm rot="18412786">
                  <a:off x="29192" y="46398"/>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2" name="泪滴形 164"/>
                <p:cNvSpPr/>
                <p:nvPr/>
              </p:nvSpPr>
              <p:spPr>
                <a:xfrm rot="18412786">
                  <a:off x="29108" y="56539"/>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303" name="泪滴形 165"/>
                <p:cNvSpPr/>
                <p:nvPr/>
              </p:nvSpPr>
              <p:spPr>
                <a:xfrm rot="18412786">
                  <a:off x="32698" y="29435"/>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7" name="组合 166"/>
            <p:cNvGrpSpPr/>
            <p:nvPr/>
          </p:nvGrpSpPr>
          <p:grpSpPr>
            <a:xfrm>
              <a:off x="3353917" y="3394272"/>
              <a:ext cx="255819" cy="274963"/>
              <a:chOff x="0" y="0"/>
              <a:chExt cx="285366" cy="306722"/>
            </a:xfrm>
          </p:grpSpPr>
          <p:sp>
            <p:nvSpPr>
              <p:cNvPr id="284" name="泪滴形 167"/>
              <p:cNvSpPr/>
              <p:nvPr/>
            </p:nvSpPr>
            <p:spPr>
              <a:xfrm rot="5301412">
                <a:off x="742" y="55385"/>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5" name="泪滴形 168"/>
              <p:cNvSpPr/>
              <p:nvPr/>
            </p:nvSpPr>
            <p:spPr>
              <a:xfrm rot="5301412">
                <a:off x="-2391" y="49565"/>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6" name="泪滴形 169"/>
              <p:cNvSpPr/>
              <p:nvPr/>
            </p:nvSpPr>
            <p:spPr>
              <a:xfrm rot="5301412">
                <a:off x="22202" y="32225"/>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7" name="泪滴形 170"/>
              <p:cNvSpPr/>
              <p:nvPr/>
            </p:nvSpPr>
            <p:spPr>
              <a:xfrm rot="5301412">
                <a:off x="13845" y="69837"/>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288" name="组合 171"/>
              <p:cNvGrpSpPr/>
              <p:nvPr/>
            </p:nvGrpSpPr>
            <p:grpSpPr>
              <a:xfrm>
                <a:off x="1732" y="0"/>
                <a:ext cx="283635" cy="306723"/>
                <a:chOff x="0" y="0"/>
                <a:chExt cx="283634" cy="306722"/>
              </a:xfrm>
            </p:grpSpPr>
            <p:sp>
              <p:nvSpPr>
                <p:cNvPr id="289" name="泪滴形 172"/>
                <p:cNvSpPr/>
                <p:nvPr/>
              </p:nvSpPr>
              <p:spPr>
                <a:xfrm rot="5301412">
                  <a:off x="13793" y="38402"/>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0" name="泪滴形 173"/>
                <p:cNvSpPr/>
                <p:nvPr/>
              </p:nvSpPr>
              <p:spPr>
                <a:xfrm rot="5301412">
                  <a:off x="29451" y="38936"/>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1" name="泪滴形 174"/>
                <p:cNvSpPr/>
                <p:nvPr/>
              </p:nvSpPr>
              <p:spPr>
                <a:xfrm rot="5301412">
                  <a:off x="8741" y="24416"/>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2" name="泪滴形 175"/>
                <p:cNvSpPr/>
                <p:nvPr/>
              </p:nvSpPr>
              <p:spPr>
                <a:xfrm rot="5301412">
                  <a:off x="-2708" y="9788"/>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93" name="泪滴形 176"/>
                <p:cNvSpPr/>
                <p:nvPr/>
              </p:nvSpPr>
              <p:spPr>
                <a:xfrm rot="5301412">
                  <a:off x="23068" y="52724"/>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8" name="组合 177"/>
            <p:cNvGrpSpPr/>
            <p:nvPr/>
          </p:nvGrpSpPr>
          <p:grpSpPr>
            <a:xfrm>
              <a:off x="2370224" y="3238860"/>
              <a:ext cx="255819" cy="274963"/>
              <a:chOff x="0" y="0"/>
              <a:chExt cx="285366" cy="306722"/>
            </a:xfrm>
          </p:grpSpPr>
          <p:sp>
            <p:nvSpPr>
              <p:cNvPr id="274" name="泪滴形 178"/>
              <p:cNvSpPr/>
              <p:nvPr/>
            </p:nvSpPr>
            <p:spPr>
              <a:xfrm rot="5301412">
                <a:off x="742" y="55385"/>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5" name="泪滴形 179"/>
              <p:cNvSpPr/>
              <p:nvPr/>
            </p:nvSpPr>
            <p:spPr>
              <a:xfrm rot="5301412">
                <a:off x="-2391" y="49565"/>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6" name="泪滴形 180"/>
              <p:cNvSpPr/>
              <p:nvPr/>
            </p:nvSpPr>
            <p:spPr>
              <a:xfrm rot="5301412">
                <a:off x="22202" y="32225"/>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7" name="泪滴形 181"/>
              <p:cNvSpPr/>
              <p:nvPr/>
            </p:nvSpPr>
            <p:spPr>
              <a:xfrm rot="5301412">
                <a:off x="13845" y="69837"/>
                <a:ext cx="226763" cy="2155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278" name="组合 182"/>
              <p:cNvGrpSpPr/>
              <p:nvPr/>
            </p:nvGrpSpPr>
            <p:grpSpPr>
              <a:xfrm>
                <a:off x="1732" y="0"/>
                <a:ext cx="283635" cy="306723"/>
                <a:chOff x="0" y="0"/>
                <a:chExt cx="283634" cy="306722"/>
              </a:xfrm>
            </p:grpSpPr>
            <p:sp>
              <p:nvSpPr>
                <p:cNvPr id="279" name="泪滴形 183"/>
                <p:cNvSpPr/>
                <p:nvPr/>
              </p:nvSpPr>
              <p:spPr>
                <a:xfrm rot="5301412">
                  <a:off x="13793" y="38402"/>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0" name="泪滴形 184"/>
                <p:cNvSpPr/>
                <p:nvPr/>
              </p:nvSpPr>
              <p:spPr>
                <a:xfrm rot="5301412">
                  <a:off x="29451" y="38936"/>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1" name="泪滴形 185"/>
                <p:cNvSpPr/>
                <p:nvPr/>
              </p:nvSpPr>
              <p:spPr>
                <a:xfrm rot="5301412">
                  <a:off x="8741" y="24416"/>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2" name="泪滴形 186"/>
                <p:cNvSpPr/>
                <p:nvPr/>
              </p:nvSpPr>
              <p:spPr>
                <a:xfrm rot="5301412">
                  <a:off x="-2708" y="9788"/>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83" name="泪滴形 187"/>
                <p:cNvSpPr/>
                <p:nvPr/>
              </p:nvSpPr>
              <p:spPr>
                <a:xfrm rot="5301412">
                  <a:off x="23068" y="52724"/>
                  <a:ext cx="256891" cy="2442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19" name="组合 188"/>
            <p:cNvGrpSpPr/>
            <p:nvPr/>
          </p:nvGrpSpPr>
          <p:grpSpPr>
            <a:xfrm>
              <a:off x="7778005" y="4459416"/>
              <a:ext cx="179101" cy="196595"/>
              <a:chOff x="0" y="0"/>
              <a:chExt cx="199786" cy="219301"/>
            </a:xfrm>
          </p:grpSpPr>
          <p:sp>
            <p:nvSpPr>
              <p:cNvPr id="264" name="泪滴形 189"/>
              <p:cNvSpPr/>
              <p:nvPr/>
            </p:nvSpPr>
            <p:spPr>
              <a:xfrm rot="18412786">
                <a:off x="53668" y="55537"/>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5" name="泪滴形 190"/>
              <p:cNvSpPr/>
              <p:nvPr/>
            </p:nvSpPr>
            <p:spPr>
              <a:xfrm rot="18412786">
                <a:off x="53027" y="5908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6" name="泪滴形 191"/>
              <p:cNvSpPr/>
              <p:nvPr/>
            </p:nvSpPr>
            <p:spPr>
              <a:xfrm rot="18412786">
                <a:off x="36627" y="58132"/>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7" name="泪滴形 192"/>
              <p:cNvSpPr/>
              <p:nvPr/>
            </p:nvSpPr>
            <p:spPr>
              <a:xfrm rot="18412786">
                <a:off x="52985" y="4490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268" name="组合 193"/>
              <p:cNvGrpSpPr/>
              <p:nvPr/>
            </p:nvGrpSpPr>
            <p:grpSpPr>
              <a:xfrm>
                <a:off x="0" y="-1"/>
                <a:ext cx="198230" cy="219303"/>
                <a:chOff x="0" y="0"/>
                <a:chExt cx="198229" cy="219301"/>
              </a:xfrm>
            </p:grpSpPr>
            <p:sp>
              <p:nvSpPr>
                <p:cNvPr id="269" name="泪滴形 194"/>
                <p:cNvSpPr/>
                <p:nvPr/>
              </p:nvSpPr>
              <p:spPr>
                <a:xfrm rot="18412786">
                  <a:off x="31790" y="38707"/>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0" name="泪滴形 195"/>
                <p:cNvSpPr/>
                <p:nvPr/>
              </p:nvSpPr>
              <p:spPr>
                <a:xfrm rot="18412786">
                  <a:off x="25283" y="33154"/>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1" name="泪滴形 196"/>
                <p:cNvSpPr/>
                <p:nvPr/>
              </p:nvSpPr>
              <p:spPr>
                <a:xfrm rot="18412786">
                  <a:off x="29192" y="46398"/>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2" name="泪滴形 197"/>
                <p:cNvSpPr/>
                <p:nvPr/>
              </p:nvSpPr>
              <p:spPr>
                <a:xfrm rot="18412786">
                  <a:off x="29108" y="56539"/>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73" name="泪滴形 198"/>
                <p:cNvSpPr/>
                <p:nvPr/>
              </p:nvSpPr>
              <p:spPr>
                <a:xfrm rot="18412786">
                  <a:off x="32698" y="29435"/>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20" name="组合 199"/>
            <p:cNvGrpSpPr/>
            <p:nvPr/>
          </p:nvGrpSpPr>
          <p:grpSpPr>
            <a:xfrm>
              <a:off x="1877766" y="4100507"/>
              <a:ext cx="1533573" cy="1504406"/>
              <a:chOff x="0" y="0"/>
              <a:chExt cx="1710710" cy="1678175"/>
            </a:xfrm>
          </p:grpSpPr>
          <p:grpSp>
            <p:nvGrpSpPr>
              <p:cNvPr id="252" name="组合 200"/>
              <p:cNvGrpSpPr/>
              <p:nvPr/>
            </p:nvGrpSpPr>
            <p:grpSpPr>
              <a:xfrm>
                <a:off x="0" y="0"/>
                <a:ext cx="1710710" cy="1678175"/>
                <a:chOff x="0" y="0"/>
                <a:chExt cx="1710709" cy="1678174"/>
              </a:xfrm>
            </p:grpSpPr>
            <p:sp>
              <p:nvSpPr>
                <p:cNvPr id="254" name="泪滴形 202"/>
                <p:cNvSpPr/>
                <p:nvPr/>
              </p:nvSpPr>
              <p:spPr>
                <a:xfrm rot="11389980">
                  <a:off x="196123" y="285459"/>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5" name="泪滴形 203"/>
                <p:cNvSpPr/>
                <p:nvPr/>
              </p:nvSpPr>
              <p:spPr>
                <a:xfrm rot="11389980">
                  <a:off x="95596" y="334459"/>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33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6" name="泪滴形 204"/>
                <p:cNvSpPr/>
                <p:nvPr/>
              </p:nvSpPr>
              <p:spPr>
                <a:xfrm rot="11389980">
                  <a:off x="225329" y="163008"/>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7" name="泪滴形 205"/>
                <p:cNvSpPr/>
                <p:nvPr/>
              </p:nvSpPr>
              <p:spPr>
                <a:xfrm rot="11389980">
                  <a:off x="378270" y="218782"/>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8" name="泪滴形 206"/>
                <p:cNvSpPr/>
                <p:nvPr/>
              </p:nvSpPr>
              <p:spPr>
                <a:xfrm rot="11389980">
                  <a:off x="269343" y="274630"/>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9" name="泪滴形 207"/>
                <p:cNvSpPr/>
                <p:nvPr/>
              </p:nvSpPr>
              <p:spPr>
                <a:xfrm rot="11389980">
                  <a:off x="308566" y="331247"/>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0" name="泪滴形 208"/>
                <p:cNvSpPr/>
                <p:nvPr/>
              </p:nvSpPr>
              <p:spPr>
                <a:xfrm rot="11389980">
                  <a:off x="304759" y="96607"/>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1" name="泪滴形 209"/>
                <p:cNvSpPr/>
                <p:nvPr/>
              </p:nvSpPr>
              <p:spPr>
                <a:xfrm rot="11389980">
                  <a:off x="177580" y="355622"/>
                  <a:ext cx="1236843" cy="12259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2" name="泪滴形 210"/>
                <p:cNvSpPr/>
                <p:nvPr/>
              </p:nvSpPr>
              <p:spPr>
                <a:xfrm rot="11389980">
                  <a:off x="129270" y="218440"/>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63" name="泪滴形 211"/>
                <p:cNvSpPr/>
                <p:nvPr/>
              </p:nvSpPr>
              <p:spPr>
                <a:xfrm rot="11389980">
                  <a:off x="137330" y="305078"/>
                  <a:ext cx="1236843" cy="122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253" name="矩形 201"/>
              <p:cNvSpPr txBox="1"/>
              <p:nvPr/>
            </p:nvSpPr>
            <p:spPr>
              <a:xfrm>
                <a:off x="139258" y="573086"/>
                <a:ext cx="1493210" cy="511913"/>
              </a:xfrm>
              <a:prstGeom prst="rect">
                <a:avLst/>
              </a:prstGeom>
              <a:noFill/>
              <a:ln w="12700" cap="flat">
                <a:noFill/>
                <a:miter lim="400000"/>
              </a:ln>
              <a:effectLst/>
            </p:spPr>
            <p:txBody>
              <a:bodyPr wrap="square" lIns="45719" tIns="45719" rIns="45719" bIns="45719" numCol="1" anchor="t">
                <a:spAutoFit/>
              </a:bodyPr>
              <a:lstStyle>
                <a:lvl1pPr>
                  <a:lnSpc>
                    <a:spcPct val="150000"/>
                  </a:lnSpc>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latin typeface="Arial" panose="020B0604020202020204"/>
                    <a:ea typeface="Arial" panose="020B0604020202020204"/>
                    <a:cs typeface="Arial" panose="020B0604020202020204"/>
                    <a:sym typeface="Arial" panose="020B0604020202020204"/>
                  </a:defRPr>
                </a:pPr>
                <a:r>
                  <a:rPr lang="zh-CN" altLang="en-US" dirty="0">
                    <a:latin typeface="微软雅黑" panose="020B0503020204020204" charset="-122"/>
                    <a:ea typeface="微软雅黑" panose="020B0503020204020204" charset="-122"/>
                    <a:cs typeface="微软雅黑" panose="020B0503020204020204" charset="-122"/>
                    <a:sym typeface="微软雅黑" panose="020B0503020204020204" charset="-122"/>
                  </a:rPr>
                  <a:t>课题组主页</a:t>
                </a:r>
                <a:endParaRPr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1" name="组合 212"/>
            <p:cNvGrpSpPr/>
            <p:nvPr/>
          </p:nvGrpSpPr>
          <p:grpSpPr>
            <a:xfrm>
              <a:off x="4787625" y="1040461"/>
              <a:ext cx="1758919" cy="1815295"/>
              <a:chOff x="-1" y="0"/>
              <a:chExt cx="1962086" cy="2024974"/>
            </a:xfrm>
          </p:grpSpPr>
          <p:grpSp>
            <p:nvGrpSpPr>
              <p:cNvPr id="241" name="组合 213"/>
              <p:cNvGrpSpPr/>
              <p:nvPr/>
            </p:nvGrpSpPr>
            <p:grpSpPr>
              <a:xfrm>
                <a:off x="-1" y="0"/>
                <a:ext cx="1962086" cy="2024974"/>
                <a:chOff x="0" y="0"/>
                <a:chExt cx="1962084" cy="2024973"/>
              </a:xfrm>
            </p:grpSpPr>
            <p:sp>
              <p:nvSpPr>
                <p:cNvPr id="243" name="泪滴形 215"/>
                <p:cNvSpPr/>
                <p:nvPr/>
              </p:nvSpPr>
              <p:spPr>
                <a:xfrm rot="20150065">
                  <a:off x="331017" y="269717"/>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4" name="泪滴形 216"/>
                <p:cNvSpPr/>
                <p:nvPr/>
              </p:nvSpPr>
              <p:spPr>
                <a:xfrm rot="20150065">
                  <a:off x="275677" y="268404"/>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31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5" name="泪滴形 217"/>
                <p:cNvSpPr/>
                <p:nvPr/>
              </p:nvSpPr>
              <p:spPr>
                <a:xfrm rot="20150065">
                  <a:off x="378307" y="395642"/>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6" name="泪滴形 218"/>
                <p:cNvSpPr/>
                <p:nvPr/>
              </p:nvSpPr>
              <p:spPr>
                <a:xfrm rot="20150065">
                  <a:off x="210220" y="465023"/>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7" name="泪滴形 219"/>
                <p:cNvSpPr/>
                <p:nvPr/>
              </p:nvSpPr>
              <p:spPr>
                <a:xfrm rot="20150065">
                  <a:off x="272625" y="323058"/>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8" name="泪滴形 220"/>
                <p:cNvSpPr/>
                <p:nvPr/>
              </p:nvSpPr>
              <p:spPr>
                <a:xfrm rot="20150065">
                  <a:off x="222857" y="409262"/>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9" name="泪滴形 221"/>
                <p:cNvSpPr/>
                <p:nvPr/>
              </p:nvSpPr>
              <p:spPr>
                <a:xfrm rot="20150065">
                  <a:off x="347617" y="501921"/>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0" name="泪滴形 222"/>
                <p:cNvSpPr/>
                <p:nvPr/>
              </p:nvSpPr>
              <p:spPr>
                <a:xfrm rot="20150065">
                  <a:off x="430282" y="289143"/>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51" name="泪滴形 223"/>
                <p:cNvSpPr/>
                <p:nvPr/>
              </p:nvSpPr>
              <p:spPr>
                <a:xfrm rot="20150065">
                  <a:off x="360830" y="213113"/>
                  <a:ext cx="1321583" cy="13099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A578D2">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242" name="矩形 214"/>
              <p:cNvSpPr txBox="1"/>
              <p:nvPr/>
            </p:nvSpPr>
            <p:spPr>
              <a:xfrm>
                <a:off x="283235" y="698569"/>
                <a:ext cx="1493210" cy="511913"/>
              </a:xfrm>
              <a:prstGeom prst="rect">
                <a:avLst/>
              </a:prstGeom>
              <a:noFill/>
              <a:ln w="12700" cap="flat">
                <a:noFill/>
                <a:miter lim="400000"/>
              </a:ln>
              <a:effectLst/>
            </p:spPr>
            <p:txBody>
              <a:bodyPr wrap="square" lIns="45719" tIns="45719" rIns="45719" bIns="45719" numCol="1" anchor="t">
                <a:spAutoFit/>
              </a:bodyPr>
              <a:lstStyle>
                <a:lvl1pPr algn="ctr">
                  <a:lnSpc>
                    <a:spcPct val="150000"/>
                  </a:lnSpc>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latin typeface="Arial" panose="020B0604020202020204"/>
                    <a:ea typeface="Arial" panose="020B0604020202020204"/>
                    <a:cs typeface="Arial" panose="020B0604020202020204"/>
                    <a:sym typeface="Arial" panose="020B0604020202020204"/>
                  </a:defRPr>
                </a:pPr>
                <a:r>
                  <a:rPr lang="zh-CN" altLang="en-US" dirty="0">
                    <a:latin typeface="Microsoft YaHei" charset="-122"/>
                    <a:ea typeface="Microsoft YaHei" charset="-122"/>
                    <a:cs typeface="Microsoft YaHei" charset="-122"/>
                  </a:rPr>
                  <a:t>教师主页</a:t>
                </a:r>
                <a:endParaRPr dirty="0">
                  <a:latin typeface="Microsoft YaHei" charset="-122"/>
                  <a:ea typeface="Microsoft YaHei" charset="-122"/>
                  <a:cs typeface="Microsoft YaHei" charset="-122"/>
                  <a:sym typeface="微软雅黑" panose="020B0503020204020204" charset="-122"/>
                </a:endParaRPr>
              </a:p>
            </p:txBody>
          </p:sp>
        </p:grpSp>
        <p:grpSp>
          <p:nvGrpSpPr>
            <p:cNvPr id="23" name="组合 236"/>
            <p:cNvGrpSpPr/>
            <p:nvPr/>
          </p:nvGrpSpPr>
          <p:grpSpPr>
            <a:xfrm>
              <a:off x="8818728" y="1145146"/>
              <a:ext cx="1555801" cy="1664626"/>
              <a:chOff x="-1" y="-1"/>
              <a:chExt cx="1735506" cy="1856901"/>
            </a:xfrm>
          </p:grpSpPr>
          <p:grpSp>
            <p:nvGrpSpPr>
              <p:cNvPr id="219" name="组合 237"/>
              <p:cNvGrpSpPr/>
              <p:nvPr/>
            </p:nvGrpSpPr>
            <p:grpSpPr>
              <a:xfrm>
                <a:off x="-1" y="-1"/>
                <a:ext cx="1735506" cy="1856901"/>
                <a:chOff x="0" y="0"/>
                <a:chExt cx="1735504" cy="1856899"/>
              </a:xfrm>
            </p:grpSpPr>
            <p:sp>
              <p:nvSpPr>
                <p:cNvPr id="221" name="泪滴形 239"/>
                <p:cNvSpPr/>
                <p:nvPr/>
              </p:nvSpPr>
              <p:spPr>
                <a:xfrm rot="19836409">
                  <a:off x="289012" y="304823"/>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2" name="泪滴形 240"/>
                <p:cNvSpPr/>
                <p:nvPr/>
              </p:nvSpPr>
              <p:spPr>
                <a:xfrm rot="19836409">
                  <a:off x="301875" y="209310"/>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33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3" name="泪滴形 241"/>
                <p:cNvSpPr/>
                <p:nvPr/>
              </p:nvSpPr>
              <p:spPr>
                <a:xfrm rot="19836409">
                  <a:off x="340089" y="410430"/>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4" name="泪滴形 242"/>
                <p:cNvSpPr/>
                <p:nvPr/>
              </p:nvSpPr>
              <p:spPr>
                <a:xfrm rot="19836409">
                  <a:off x="210449" y="489760"/>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5" name="泪滴形 243"/>
                <p:cNvSpPr/>
                <p:nvPr/>
              </p:nvSpPr>
              <p:spPr>
                <a:xfrm rot="19836409">
                  <a:off x="242538" y="355789"/>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6" name="泪滴形 244"/>
                <p:cNvSpPr/>
                <p:nvPr/>
              </p:nvSpPr>
              <p:spPr>
                <a:xfrm rot="19836409">
                  <a:off x="206165" y="434611"/>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7" name="泪滴形 245"/>
                <p:cNvSpPr/>
                <p:nvPr/>
              </p:nvSpPr>
              <p:spPr>
                <a:xfrm rot="19836409">
                  <a:off x="321881" y="505171"/>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8" name="泪滴形 246"/>
                <p:cNvSpPr/>
                <p:nvPr/>
              </p:nvSpPr>
              <p:spPr>
                <a:xfrm rot="19836409">
                  <a:off x="376766" y="313807"/>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29" name="泪滴形 247"/>
                <p:cNvSpPr/>
                <p:nvPr/>
              </p:nvSpPr>
              <p:spPr>
                <a:xfrm rot="19836409">
                  <a:off x="215191" y="314162"/>
                  <a:ext cx="1152573" cy="11424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8A89B">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220" name="矩形 238"/>
              <p:cNvSpPr txBox="1"/>
              <p:nvPr/>
            </p:nvSpPr>
            <p:spPr>
              <a:xfrm>
                <a:off x="328332" y="619442"/>
                <a:ext cx="1214688" cy="511913"/>
              </a:xfrm>
              <a:prstGeom prst="rect">
                <a:avLst/>
              </a:prstGeom>
              <a:noFill/>
              <a:ln w="12700" cap="flat">
                <a:noFill/>
                <a:miter lim="400000"/>
              </a:ln>
              <a:effectLst/>
            </p:spPr>
            <p:txBody>
              <a:bodyPr wrap="square" lIns="45719" tIns="45719" rIns="45719" bIns="45719" numCol="1" anchor="t">
                <a:spAutoFit/>
              </a:bodyPr>
              <a:lstStyle/>
              <a:p>
                <a:pPr>
                  <a:lnSpc>
                    <a:spcPct val="150000"/>
                  </a:lnSpc>
                  <a:defRPr>
                    <a:solidFill>
                      <a:srgbClr val="FFFFFF"/>
                    </a:solidFill>
                    <a:latin typeface="Arial" panose="020B0604020202020204"/>
                    <a:ea typeface="Arial" panose="020B0604020202020204"/>
                    <a:cs typeface="Arial" panose="020B0604020202020204"/>
                    <a:sym typeface="Arial" panose="020B0604020202020204"/>
                  </a:defRPr>
                </a:pPr>
                <a:r>
                  <a:rPr lang="zh-CN" altLang="en-US" dirty="0">
                    <a:latin typeface="微软雅黑" panose="020B0503020204020204" charset="-122"/>
                    <a:ea typeface="微软雅黑" panose="020B0503020204020204" charset="-122"/>
                    <a:cs typeface="微软雅黑" panose="020B0503020204020204" charset="-122"/>
                    <a:sym typeface="微软雅黑" panose="020B0503020204020204" charset="-122"/>
                  </a:rPr>
                  <a:t>导师主页</a:t>
                </a:r>
                <a:endParaRPr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4" name="组合 248"/>
            <p:cNvGrpSpPr/>
            <p:nvPr/>
          </p:nvGrpSpPr>
          <p:grpSpPr>
            <a:xfrm>
              <a:off x="6744353" y="2402237"/>
              <a:ext cx="1784436" cy="1777566"/>
              <a:chOff x="-1" y="0"/>
              <a:chExt cx="1990550" cy="1982887"/>
            </a:xfrm>
          </p:grpSpPr>
          <p:grpSp>
            <p:nvGrpSpPr>
              <p:cNvPr id="211" name="组合 249"/>
              <p:cNvGrpSpPr/>
              <p:nvPr/>
            </p:nvGrpSpPr>
            <p:grpSpPr>
              <a:xfrm>
                <a:off x="-1" y="0"/>
                <a:ext cx="1990550" cy="1982887"/>
                <a:chOff x="0" y="0"/>
                <a:chExt cx="1990548" cy="1982886"/>
              </a:xfrm>
            </p:grpSpPr>
            <p:sp>
              <p:nvSpPr>
                <p:cNvPr id="213" name="泪滴形 251"/>
                <p:cNvSpPr/>
                <p:nvPr/>
              </p:nvSpPr>
              <p:spPr>
                <a:xfrm rot="1546622">
                  <a:off x="358191" y="302961"/>
                  <a:ext cx="1345421" cy="13335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C000"/>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14" name="泪滴形 252"/>
                <p:cNvSpPr/>
                <p:nvPr/>
              </p:nvSpPr>
              <p:spPr>
                <a:xfrm rot="1546622">
                  <a:off x="343064" y="226192"/>
                  <a:ext cx="1345421" cy="13335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C000">
                    <a:alpha val="34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15" name="泪滴形 253"/>
                <p:cNvSpPr/>
                <p:nvPr/>
              </p:nvSpPr>
              <p:spPr>
                <a:xfrm rot="1546622">
                  <a:off x="292525" y="423128"/>
                  <a:ext cx="1345421" cy="13335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C00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16" name="泪滴形 254"/>
                <p:cNvSpPr/>
                <p:nvPr/>
              </p:nvSpPr>
              <p:spPr>
                <a:xfrm rot="1546622">
                  <a:off x="223024" y="320069"/>
                  <a:ext cx="1345421" cy="13335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C00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17" name="泪滴形 255"/>
                <p:cNvSpPr/>
                <p:nvPr/>
              </p:nvSpPr>
              <p:spPr>
                <a:xfrm rot="1546622">
                  <a:off x="278247" y="293391"/>
                  <a:ext cx="1345421" cy="13335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C00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18" name="泪滴形 256"/>
                <p:cNvSpPr/>
                <p:nvPr/>
              </p:nvSpPr>
              <p:spPr>
                <a:xfrm rot="1546622">
                  <a:off x="422103" y="308925"/>
                  <a:ext cx="1345421" cy="13335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C00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212" name="矩形 250"/>
              <p:cNvSpPr txBox="1"/>
              <p:nvPr/>
            </p:nvSpPr>
            <p:spPr>
              <a:xfrm>
                <a:off x="466857" y="722546"/>
                <a:ext cx="1493209" cy="511913"/>
              </a:xfrm>
              <a:prstGeom prst="rect">
                <a:avLst/>
              </a:prstGeom>
              <a:noFill/>
              <a:ln w="12700" cap="flat">
                <a:noFill/>
                <a:miter lim="400000"/>
              </a:ln>
              <a:effectLst/>
            </p:spPr>
            <p:txBody>
              <a:bodyPr wrap="square" lIns="45719" tIns="45719" rIns="45719" bIns="45719" numCol="1" anchor="t">
                <a:spAutoFit/>
              </a:bodyPr>
              <a:lstStyle>
                <a:lvl1pPr>
                  <a:lnSpc>
                    <a:spcPct val="150000"/>
                  </a:lnSpc>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latin typeface="Arial" panose="020B0604020202020204"/>
                    <a:ea typeface="Arial" panose="020B0604020202020204"/>
                    <a:cs typeface="Arial" panose="020B0604020202020204"/>
                    <a:sym typeface="Arial" panose="020B0604020202020204"/>
                  </a:defRPr>
                </a:pPr>
                <a:r>
                  <a:rPr lang="zh-CN" altLang="en-US" dirty="0">
                    <a:latin typeface="Microsoft YaHei" charset="-122"/>
                    <a:ea typeface="Microsoft YaHei" charset="-122"/>
                    <a:cs typeface="Microsoft YaHei" charset="-122"/>
                  </a:rPr>
                  <a:t>科研主页</a:t>
                </a:r>
                <a:endParaRPr dirty="0">
                  <a:latin typeface="Microsoft YaHei" charset="-122"/>
                  <a:ea typeface="Microsoft YaHei" charset="-122"/>
                  <a:cs typeface="Microsoft YaHei" charset="-122"/>
                  <a:sym typeface="微软雅黑" panose="020B0503020204020204" charset="-122"/>
                </a:endParaRPr>
              </a:p>
            </p:txBody>
          </p:sp>
        </p:grpSp>
        <p:grpSp>
          <p:nvGrpSpPr>
            <p:cNvPr id="25" name="组合 257"/>
            <p:cNvGrpSpPr/>
            <p:nvPr/>
          </p:nvGrpSpPr>
          <p:grpSpPr>
            <a:xfrm>
              <a:off x="5662443" y="4385339"/>
              <a:ext cx="1378113" cy="1353002"/>
              <a:chOff x="-1" y="-1"/>
              <a:chExt cx="1537293" cy="1509282"/>
            </a:xfrm>
          </p:grpSpPr>
          <p:grpSp>
            <p:nvGrpSpPr>
              <p:cNvPr id="200" name="组合 258"/>
              <p:cNvGrpSpPr/>
              <p:nvPr/>
            </p:nvGrpSpPr>
            <p:grpSpPr>
              <a:xfrm>
                <a:off x="-1" y="-1"/>
                <a:ext cx="1537293" cy="1509282"/>
                <a:chOff x="0" y="0"/>
                <a:chExt cx="1537291" cy="1509280"/>
              </a:xfrm>
            </p:grpSpPr>
            <p:sp>
              <p:nvSpPr>
                <p:cNvPr id="202" name="泪滴形 260"/>
                <p:cNvSpPr/>
                <p:nvPr/>
              </p:nvSpPr>
              <p:spPr>
                <a:xfrm rot="21238967">
                  <a:off x="236740" y="97141"/>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3" name="泪滴形 261"/>
                <p:cNvSpPr/>
                <p:nvPr/>
              </p:nvSpPr>
              <p:spPr>
                <a:xfrm rot="21238967">
                  <a:off x="165253" y="95925"/>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32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4" name="泪滴形 262"/>
                <p:cNvSpPr/>
                <p:nvPr/>
              </p:nvSpPr>
              <p:spPr>
                <a:xfrm rot="21238967">
                  <a:off x="241779" y="215646"/>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5" name="泪滴形 263"/>
                <p:cNvSpPr/>
                <p:nvPr/>
              </p:nvSpPr>
              <p:spPr>
                <a:xfrm rot="21238967">
                  <a:off x="57333" y="210755"/>
                  <a:ext cx="1165376" cy="11551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6" name="泪滴形 264"/>
                <p:cNvSpPr/>
                <p:nvPr/>
              </p:nvSpPr>
              <p:spPr>
                <a:xfrm rot="21238967">
                  <a:off x="173160" y="125799"/>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7" name="泪滴形 265"/>
                <p:cNvSpPr/>
                <p:nvPr/>
              </p:nvSpPr>
              <p:spPr>
                <a:xfrm rot="21238967">
                  <a:off x="107781" y="184363"/>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8" name="泪滴形 266"/>
                <p:cNvSpPr/>
                <p:nvPr/>
              </p:nvSpPr>
              <p:spPr>
                <a:xfrm rot="21238967">
                  <a:off x="186873" y="296272"/>
                  <a:ext cx="1165376"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09" name="泪滴形 267"/>
                <p:cNvSpPr/>
                <p:nvPr/>
              </p:nvSpPr>
              <p:spPr>
                <a:xfrm rot="21238967">
                  <a:off x="314582" y="140683"/>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10" name="泪滴形 268"/>
                <p:cNvSpPr/>
                <p:nvPr/>
              </p:nvSpPr>
              <p:spPr>
                <a:xfrm rot="21238967">
                  <a:off x="277269" y="57899"/>
                  <a:ext cx="1165377" cy="1155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6270C0">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201" name="矩形 259"/>
              <p:cNvSpPr txBox="1"/>
              <p:nvPr/>
            </p:nvSpPr>
            <p:spPr>
              <a:xfrm>
                <a:off x="18906" y="313775"/>
                <a:ext cx="1493210" cy="975403"/>
              </a:xfrm>
              <a:prstGeom prst="rect">
                <a:avLst/>
              </a:prstGeom>
              <a:noFill/>
              <a:ln w="12700" cap="flat">
                <a:noFill/>
                <a:miter lim="400000"/>
              </a:ln>
              <a:effectLst/>
            </p:spPr>
            <p:txBody>
              <a:bodyPr wrap="square" lIns="45719" tIns="45719" rIns="45719" bIns="45719" numCol="1" anchor="t">
                <a:spAutoFit/>
              </a:bodyPr>
              <a:lstStyle>
                <a:lvl1pPr algn="ctr">
                  <a:lnSpc>
                    <a:spcPct val="150000"/>
                  </a:lnSpc>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latin typeface="Arial" panose="020B0604020202020204"/>
                    <a:ea typeface="Arial" panose="020B0604020202020204"/>
                    <a:cs typeface="Arial" panose="020B0604020202020204"/>
                    <a:sym typeface="Arial" panose="020B0604020202020204"/>
                  </a:defRPr>
                </a:pPr>
                <a:r>
                  <a:rPr lang="zh-CN" altLang="en-US" dirty="0">
                    <a:latin typeface="微软雅黑" panose="020B0503020204020204" charset="-122"/>
                    <a:ea typeface="微软雅黑" panose="020B0503020204020204" charset="-122"/>
                    <a:cs typeface="微软雅黑" panose="020B0503020204020204" charset="-122"/>
                    <a:sym typeface="微软雅黑" panose="020B0503020204020204" charset="-122"/>
                  </a:rPr>
                  <a:t>学院</a:t>
                </a:r>
                <a:endParaRPr lang="en-US" altLang="zh-CN"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defRPr>
                    <a:latin typeface="Arial" panose="020B0604020202020204"/>
                    <a:ea typeface="Arial" panose="020B0604020202020204"/>
                    <a:cs typeface="Arial" panose="020B0604020202020204"/>
                    <a:sym typeface="Arial" panose="020B0604020202020204"/>
                  </a:defRPr>
                </a:pPr>
                <a:r>
                  <a:rPr lang="zh-CN" altLang="en-US" dirty="0">
                    <a:latin typeface="微软雅黑" panose="020B0503020204020204" charset="-122"/>
                    <a:ea typeface="微软雅黑" panose="020B0503020204020204" charset="-122"/>
                    <a:cs typeface="微软雅黑" panose="020B0503020204020204" charset="-122"/>
                    <a:sym typeface="微软雅黑" panose="020B0503020204020204" charset="-122"/>
                  </a:rPr>
                  <a:t>教师风采</a:t>
                </a:r>
                <a:endParaRPr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26" name="组合 269"/>
            <p:cNvGrpSpPr/>
            <p:nvPr/>
          </p:nvGrpSpPr>
          <p:grpSpPr>
            <a:xfrm>
              <a:off x="8269673" y="3984060"/>
              <a:ext cx="1994052" cy="1833479"/>
              <a:chOff x="0" y="0"/>
              <a:chExt cx="2224378" cy="2045257"/>
            </a:xfrm>
          </p:grpSpPr>
          <p:grpSp>
            <p:nvGrpSpPr>
              <p:cNvPr id="189" name="组合 270"/>
              <p:cNvGrpSpPr/>
              <p:nvPr/>
            </p:nvGrpSpPr>
            <p:grpSpPr>
              <a:xfrm>
                <a:off x="-1" y="0"/>
                <a:ext cx="2111506" cy="2045259"/>
                <a:chOff x="0" y="0"/>
                <a:chExt cx="2111504" cy="2045257"/>
              </a:xfrm>
            </p:grpSpPr>
            <p:sp>
              <p:nvSpPr>
                <p:cNvPr id="191" name="泪滴形 272"/>
                <p:cNvSpPr/>
                <p:nvPr/>
              </p:nvSpPr>
              <p:spPr>
                <a:xfrm rot="4041691">
                  <a:off x="453261" y="344667"/>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2" name="泪滴形 273"/>
                <p:cNvSpPr/>
                <p:nvPr/>
              </p:nvSpPr>
              <p:spPr>
                <a:xfrm rot="4041691">
                  <a:off x="473450" y="265594"/>
                  <a:ext cx="1391049" cy="137879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33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3" name="泪滴形 274"/>
                <p:cNvSpPr/>
                <p:nvPr/>
              </p:nvSpPr>
              <p:spPr>
                <a:xfrm rot="4041691">
                  <a:off x="319438" y="390892"/>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4" name="泪滴形 275"/>
                <p:cNvSpPr/>
                <p:nvPr/>
              </p:nvSpPr>
              <p:spPr>
                <a:xfrm rot="4041691">
                  <a:off x="260174" y="217898"/>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5" name="泪滴形 276"/>
                <p:cNvSpPr/>
                <p:nvPr/>
              </p:nvSpPr>
              <p:spPr>
                <a:xfrm rot="4041691">
                  <a:off x="398774" y="281731"/>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6" name="泪滴形 277"/>
                <p:cNvSpPr/>
                <p:nvPr/>
              </p:nvSpPr>
              <p:spPr>
                <a:xfrm rot="4041691">
                  <a:off x="309467" y="226948"/>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7" name="泪滴形 278"/>
                <p:cNvSpPr/>
                <p:nvPr/>
              </p:nvSpPr>
              <p:spPr>
                <a:xfrm rot="4041691">
                  <a:off x="208473" y="355620"/>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8" name="泪滴形 279"/>
                <p:cNvSpPr/>
                <p:nvPr/>
              </p:nvSpPr>
              <p:spPr>
                <a:xfrm rot="4041691">
                  <a:off x="430036" y="448567"/>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99" name="泪滴形 280"/>
                <p:cNvSpPr/>
                <p:nvPr/>
              </p:nvSpPr>
              <p:spPr>
                <a:xfrm rot="4041691">
                  <a:off x="511982" y="377624"/>
                  <a:ext cx="1391049" cy="13787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190" name="矩形 271"/>
              <p:cNvSpPr txBox="1"/>
              <p:nvPr/>
            </p:nvSpPr>
            <p:spPr>
              <a:xfrm>
                <a:off x="731169" y="742490"/>
                <a:ext cx="1493210" cy="350662"/>
              </a:xfrm>
              <a:prstGeom prst="rect">
                <a:avLst/>
              </a:prstGeom>
              <a:noFill/>
              <a:ln w="12700" cap="flat">
                <a:noFill/>
                <a:miter lim="400000"/>
              </a:ln>
              <a:effectLst/>
            </p:spPr>
            <p:txBody>
              <a:bodyPr wrap="square" lIns="45719" tIns="45719" rIns="45719" bIns="45719" numCol="1" anchor="t">
                <a:spAutoFit/>
              </a:bodyPr>
              <a:lstStyle>
                <a:lvl1pPr>
                  <a:lnSpc>
                    <a:spcPct val="150000"/>
                  </a:lnSpc>
                  <a:defRPr>
                    <a:solidFill>
                      <a:srgbClr val="FFFFFF"/>
                    </a:solidFill>
                    <a:latin typeface="Arial" panose="020B0604020202020204"/>
                    <a:ea typeface="Arial" panose="020B0604020202020204"/>
                    <a:cs typeface="Arial" panose="020B0604020202020204"/>
                    <a:sym typeface="Arial" panose="020B0604020202020204"/>
                  </a:defRPr>
                </a:lvl1pPr>
              </a:lstStyle>
              <a:p>
                <a:r>
                  <a:rPr dirty="0"/>
                  <a:t>……</a:t>
                </a:r>
              </a:p>
            </p:txBody>
          </p:sp>
        </p:grpSp>
        <p:grpSp>
          <p:nvGrpSpPr>
            <p:cNvPr id="27" name="组合 281"/>
            <p:cNvGrpSpPr/>
            <p:nvPr/>
          </p:nvGrpSpPr>
          <p:grpSpPr>
            <a:xfrm>
              <a:off x="1701996" y="1386023"/>
              <a:ext cx="1695075" cy="1832300"/>
              <a:chOff x="0" y="-1"/>
              <a:chExt cx="1890868" cy="2043942"/>
            </a:xfrm>
          </p:grpSpPr>
          <p:grpSp>
            <p:nvGrpSpPr>
              <p:cNvPr id="178" name="组合 282"/>
              <p:cNvGrpSpPr/>
              <p:nvPr/>
            </p:nvGrpSpPr>
            <p:grpSpPr>
              <a:xfrm>
                <a:off x="0" y="-1"/>
                <a:ext cx="1890868" cy="2043942"/>
                <a:chOff x="0" y="0"/>
                <a:chExt cx="1890867" cy="2043940"/>
              </a:xfrm>
            </p:grpSpPr>
            <p:sp>
              <p:nvSpPr>
                <p:cNvPr id="180" name="泪滴形 284"/>
                <p:cNvSpPr/>
                <p:nvPr/>
              </p:nvSpPr>
              <p:spPr>
                <a:xfrm rot="18077131">
                  <a:off x="285161" y="347565"/>
                  <a:ext cx="1223552" cy="12127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1" name="泪滴形 285"/>
                <p:cNvSpPr/>
                <p:nvPr/>
              </p:nvSpPr>
              <p:spPr>
                <a:xfrm rot="18077131">
                  <a:off x="392669" y="415525"/>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52999"/>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2" name="泪滴形 286"/>
                <p:cNvSpPr/>
                <p:nvPr/>
              </p:nvSpPr>
              <p:spPr>
                <a:xfrm rot="18077131">
                  <a:off x="224132" y="471785"/>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63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3" name="泪滴形 287"/>
                <p:cNvSpPr/>
                <p:nvPr/>
              </p:nvSpPr>
              <p:spPr>
                <a:xfrm rot="18077131">
                  <a:off x="443184" y="490640"/>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39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4" name="泪滴形 288"/>
                <p:cNvSpPr/>
                <p:nvPr/>
              </p:nvSpPr>
              <p:spPr>
                <a:xfrm rot="18077131">
                  <a:off x="258181" y="574100"/>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39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5" name="泪滴形 289"/>
                <p:cNvSpPr/>
                <p:nvPr/>
              </p:nvSpPr>
              <p:spPr>
                <a:xfrm rot="18077131">
                  <a:off x="371688" y="599840"/>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39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6" name="泪滴形 290"/>
                <p:cNvSpPr/>
                <p:nvPr/>
              </p:nvSpPr>
              <p:spPr>
                <a:xfrm rot="18077131">
                  <a:off x="292559" y="294623"/>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39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7" name="泪滴形 291"/>
                <p:cNvSpPr/>
                <p:nvPr/>
              </p:nvSpPr>
              <p:spPr>
                <a:xfrm rot="18077131">
                  <a:off x="244775" y="296445"/>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39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88" name="泪滴形 292"/>
                <p:cNvSpPr/>
                <p:nvPr/>
              </p:nvSpPr>
              <p:spPr>
                <a:xfrm rot="18077131">
                  <a:off x="279424" y="231329"/>
                  <a:ext cx="1223551" cy="12127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AB0F0">
                    <a:alpha val="33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179" name="矩形 283"/>
              <p:cNvSpPr txBox="1"/>
              <p:nvPr/>
            </p:nvSpPr>
            <p:spPr>
              <a:xfrm>
                <a:off x="256700" y="734385"/>
                <a:ext cx="1380864" cy="566486"/>
              </a:xfrm>
              <a:prstGeom prst="rect">
                <a:avLst/>
              </a:prstGeom>
              <a:noFill/>
              <a:ln w="12700" cap="flat">
                <a:noFill/>
                <a:miter lim="400000"/>
              </a:ln>
              <a:effectLst/>
            </p:spPr>
            <p:txBody>
              <a:bodyPr wrap="square" lIns="45719" tIns="45719" rIns="45719" bIns="45719" numCol="1" anchor="t">
                <a:spAutoFit/>
              </a:bodyPr>
              <a:lstStyle>
                <a:lvl1pPr algn="ctr">
                  <a:lnSpc>
                    <a:spcPct val="150000"/>
                  </a:lnSpc>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latin typeface="Arial" panose="020B0604020202020204"/>
                    <a:ea typeface="Arial" panose="020B0604020202020204"/>
                    <a:cs typeface="Arial" panose="020B0604020202020204"/>
                    <a:sym typeface="Arial" panose="020B0604020202020204"/>
                  </a:defRPr>
                </a:pPr>
                <a:r>
                  <a:rPr lang="zh-CN" altLang="en-US" dirty="0">
                    <a:latin typeface="微软雅黑" panose="020B0503020204020204" charset="-122"/>
                    <a:ea typeface="微软雅黑" panose="020B0503020204020204" charset="-122"/>
                    <a:cs typeface="微软雅黑" panose="020B0503020204020204" charset="-122"/>
                    <a:sym typeface="微软雅黑" panose="020B0503020204020204" charset="-122"/>
                  </a:rPr>
                  <a:t>实验室主页</a:t>
                </a:r>
                <a:endParaRPr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28" name="直接连接符 293"/>
            <p:cNvSpPr/>
            <p:nvPr/>
          </p:nvSpPr>
          <p:spPr>
            <a:xfrm flipV="1">
              <a:off x="3177590" y="1787174"/>
              <a:ext cx="1850062" cy="450487"/>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29" name="直接连接符 294"/>
            <p:cNvSpPr/>
            <p:nvPr/>
          </p:nvSpPr>
          <p:spPr>
            <a:xfrm>
              <a:off x="6306178" y="1644314"/>
              <a:ext cx="2763873" cy="656059"/>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0" name="直接连接符 295"/>
            <p:cNvSpPr/>
            <p:nvPr/>
          </p:nvSpPr>
          <p:spPr>
            <a:xfrm>
              <a:off x="3048178" y="2749641"/>
              <a:ext cx="938309" cy="416595"/>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1" name="直接连接符 296"/>
            <p:cNvSpPr/>
            <p:nvPr/>
          </p:nvSpPr>
          <p:spPr>
            <a:xfrm>
              <a:off x="2620319" y="3507546"/>
              <a:ext cx="1239761" cy="1138660"/>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32" name="直接连接符 297"/>
            <p:cNvSpPr/>
            <p:nvPr/>
          </p:nvSpPr>
          <p:spPr>
            <a:xfrm>
              <a:off x="3304869" y="4947553"/>
              <a:ext cx="2411850" cy="199229"/>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3" name="直接连接符 298"/>
            <p:cNvSpPr/>
            <p:nvPr/>
          </p:nvSpPr>
          <p:spPr>
            <a:xfrm>
              <a:off x="8096494" y="3711893"/>
              <a:ext cx="410538" cy="970270"/>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34" name="直接连接符 299"/>
            <p:cNvSpPr/>
            <p:nvPr/>
          </p:nvSpPr>
          <p:spPr>
            <a:xfrm flipV="1">
              <a:off x="6872507" y="4864341"/>
              <a:ext cx="1613843" cy="490235"/>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5" name="直接连接符 300"/>
            <p:cNvSpPr/>
            <p:nvPr/>
          </p:nvSpPr>
          <p:spPr>
            <a:xfrm flipH="1">
              <a:off x="8886416" y="2656447"/>
              <a:ext cx="712540" cy="1565497"/>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6" name="直接连接符 301"/>
            <p:cNvSpPr/>
            <p:nvPr/>
          </p:nvSpPr>
          <p:spPr>
            <a:xfrm flipV="1">
              <a:off x="5238348" y="2636665"/>
              <a:ext cx="391971" cy="885910"/>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7" name="直接连接符 302"/>
            <p:cNvSpPr/>
            <p:nvPr/>
          </p:nvSpPr>
          <p:spPr>
            <a:xfrm>
              <a:off x="6156414" y="2428618"/>
              <a:ext cx="847879" cy="596038"/>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8" name="直接连接符 303"/>
            <p:cNvSpPr/>
            <p:nvPr/>
          </p:nvSpPr>
          <p:spPr>
            <a:xfrm flipV="1">
              <a:off x="6379083" y="3917554"/>
              <a:ext cx="970622" cy="522544"/>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39" name="直接连接符 304"/>
            <p:cNvSpPr/>
            <p:nvPr/>
          </p:nvSpPr>
          <p:spPr>
            <a:xfrm>
              <a:off x="5027652" y="4154325"/>
              <a:ext cx="848065" cy="588671"/>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40" name="直接连接符 305"/>
            <p:cNvSpPr/>
            <p:nvPr/>
          </p:nvSpPr>
          <p:spPr>
            <a:xfrm>
              <a:off x="2461265" y="3394273"/>
              <a:ext cx="897508" cy="121376"/>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1" name="直接连接符 306"/>
            <p:cNvSpPr/>
            <p:nvPr/>
          </p:nvSpPr>
          <p:spPr>
            <a:xfrm flipV="1">
              <a:off x="3725141" y="1859282"/>
              <a:ext cx="527875" cy="808568"/>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2" name="直接连接符 307"/>
            <p:cNvSpPr/>
            <p:nvPr/>
          </p:nvSpPr>
          <p:spPr>
            <a:xfrm flipV="1">
              <a:off x="3487992" y="2944733"/>
              <a:ext cx="105327" cy="491169"/>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3" name="直接连接符 308"/>
            <p:cNvSpPr/>
            <p:nvPr/>
          </p:nvSpPr>
          <p:spPr>
            <a:xfrm flipV="1">
              <a:off x="6043662" y="2326507"/>
              <a:ext cx="954456" cy="1156991"/>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4" name="直接连接符 309"/>
            <p:cNvSpPr/>
            <p:nvPr/>
          </p:nvSpPr>
          <p:spPr>
            <a:xfrm>
              <a:off x="5982230" y="3708290"/>
              <a:ext cx="641191" cy="293675"/>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5" name="直接连接符 310"/>
            <p:cNvSpPr/>
            <p:nvPr/>
          </p:nvSpPr>
          <p:spPr>
            <a:xfrm flipV="1">
              <a:off x="5352609" y="4087417"/>
              <a:ext cx="1275315" cy="503481"/>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6" name="直接连接符 311"/>
            <p:cNvSpPr/>
            <p:nvPr/>
          </p:nvSpPr>
          <p:spPr>
            <a:xfrm flipV="1">
              <a:off x="4138432" y="4569861"/>
              <a:ext cx="990571" cy="79809"/>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7" name="直接连接符 312"/>
            <p:cNvSpPr/>
            <p:nvPr/>
          </p:nvSpPr>
          <p:spPr>
            <a:xfrm flipV="1">
              <a:off x="2799195" y="3590008"/>
              <a:ext cx="1075802" cy="605176"/>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sp>
          <p:nvSpPr>
            <p:cNvPr id="48" name="直接连接符 313"/>
            <p:cNvSpPr/>
            <p:nvPr/>
          </p:nvSpPr>
          <p:spPr>
            <a:xfrm>
              <a:off x="4433071" y="1867185"/>
              <a:ext cx="1373736" cy="1670079"/>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49" name="直接连接符 314"/>
            <p:cNvSpPr/>
            <p:nvPr/>
          </p:nvSpPr>
          <p:spPr>
            <a:xfrm flipV="1">
              <a:off x="5204031" y="3678872"/>
              <a:ext cx="597928" cy="752078"/>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50" name="直接连接符 315"/>
            <p:cNvSpPr/>
            <p:nvPr/>
          </p:nvSpPr>
          <p:spPr>
            <a:xfrm>
              <a:off x="7315733" y="2275517"/>
              <a:ext cx="1571273" cy="652331"/>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51" name="直接连接符 316"/>
            <p:cNvSpPr/>
            <p:nvPr/>
          </p:nvSpPr>
          <p:spPr>
            <a:xfrm>
              <a:off x="9067325" y="3036391"/>
              <a:ext cx="354030" cy="526008"/>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52" name="直接连接符 317"/>
            <p:cNvSpPr/>
            <p:nvPr/>
          </p:nvSpPr>
          <p:spPr>
            <a:xfrm flipV="1">
              <a:off x="7860105" y="3887015"/>
              <a:ext cx="1662400" cy="572401"/>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53" name="直接连接符 318"/>
            <p:cNvSpPr/>
            <p:nvPr/>
          </p:nvSpPr>
          <p:spPr>
            <a:xfrm>
              <a:off x="6776407" y="4074961"/>
              <a:ext cx="929434" cy="1376287"/>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54" name="直接连接符 319"/>
            <p:cNvSpPr/>
            <p:nvPr/>
          </p:nvSpPr>
          <p:spPr>
            <a:xfrm flipH="1" flipV="1">
              <a:off x="7829237" y="4620146"/>
              <a:ext cx="4394" cy="709638"/>
            </a:xfrm>
            <a:prstGeom prst="line">
              <a:avLst/>
            </a:prstGeom>
            <a:noFill/>
            <a:ln w="3175" cap="flat">
              <a:solidFill>
                <a:srgbClr val="D9D9D9"/>
              </a:solidFill>
              <a:prstDash val="dash"/>
              <a:miter lim="800000"/>
            </a:ln>
            <a:effectLst/>
          </p:spPr>
          <p:txBody>
            <a:bodyPr wrap="square" lIns="45719" tIns="45719" rIns="45719" bIns="45719" numCol="1" anchor="t">
              <a:noAutofit/>
            </a:bodyPr>
            <a:lstStyle/>
            <a:p>
              <a:endParaRPr/>
            </a:p>
          </p:txBody>
        </p:sp>
        <p:sp>
          <p:nvSpPr>
            <p:cNvPr id="55" name="直接连接符 320"/>
            <p:cNvSpPr/>
            <p:nvPr/>
          </p:nvSpPr>
          <p:spPr>
            <a:xfrm flipV="1">
              <a:off x="8528789" y="2591018"/>
              <a:ext cx="854647" cy="409885"/>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grpSp>
          <p:nvGrpSpPr>
            <p:cNvPr id="56" name="组合 321"/>
            <p:cNvGrpSpPr/>
            <p:nvPr/>
          </p:nvGrpSpPr>
          <p:grpSpPr>
            <a:xfrm>
              <a:off x="3659815" y="5271717"/>
              <a:ext cx="232283" cy="224205"/>
              <a:chOff x="0" y="0"/>
              <a:chExt cx="259112" cy="250101"/>
            </a:xfrm>
          </p:grpSpPr>
          <p:sp>
            <p:nvSpPr>
              <p:cNvPr id="168" name="泪滴形 322"/>
              <p:cNvSpPr/>
              <p:nvPr/>
            </p:nvSpPr>
            <p:spPr>
              <a:xfrm rot="10139506">
                <a:off x="31646" y="21931"/>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9" name="泪滴形 323"/>
              <p:cNvSpPr/>
              <p:nvPr/>
            </p:nvSpPr>
            <p:spPr>
              <a:xfrm rot="10139506">
                <a:off x="35670" y="18826"/>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70" name="泪滴形 324"/>
              <p:cNvSpPr/>
              <p:nvPr/>
            </p:nvSpPr>
            <p:spPr>
              <a:xfrm rot="10139506">
                <a:off x="51903" y="35315"/>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71" name="泪滴形 325"/>
              <p:cNvSpPr/>
              <p:nvPr/>
            </p:nvSpPr>
            <p:spPr>
              <a:xfrm rot="10139506">
                <a:off x="22321" y="33681"/>
                <a:ext cx="174371" cy="1657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72" name="组合 326"/>
              <p:cNvGrpSpPr/>
              <p:nvPr/>
            </p:nvGrpSpPr>
            <p:grpSpPr>
              <a:xfrm>
                <a:off x="0" y="0"/>
                <a:ext cx="259113" cy="250102"/>
                <a:chOff x="0" y="0"/>
                <a:chExt cx="259112" cy="250101"/>
              </a:xfrm>
            </p:grpSpPr>
            <p:sp>
              <p:nvSpPr>
                <p:cNvPr id="173" name="泪滴形 327"/>
                <p:cNvSpPr/>
                <p:nvPr/>
              </p:nvSpPr>
              <p:spPr>
                <a:xfrm rot="10139506">
                  <a:off x="25817" y="33232"/>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74" name="泪滴形 328"/>
                <p:cNvSpPr/>
                <p:nvPr/>
              </p:nvSpPr>
              <p:spPr>
                <a:xfrm rot="10139506">
                  <a:off x="27371" y="45179"/>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75" name="泪滴形 329"/>
                <p:cNvSpPr/>
                <p:nvPr/>
              </p:nvSpPr>
              <p:spPr>
                <a:xfrm rot="10139506">
                  <a:off x="35796" y="27648"/>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76" name="泪滴形 330"/>
                <p:cNvSpPr/>
                <p:nvPr/>
              </p:nvSpPr>
              <p:spPr>
                <a:xfrm rot="10139506">
                  <a:off x="45462" y="17132"/>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77" name="泪滴形 331"/>
                <p:cNvSpPr/>
                <p:nvPr/>
              </p:nvSpPr>
              <p:spPr>
                <a:xfrm rot="10139506">
                  <a:off x="16111" y="42061"/>
                  <a:ext cx="197539" cy="1877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57" name="组合 332"/>
            <p:cNvGrpSpPr/>
            <p:nvPr/>
          </p:nvGrpSpPr>
          <p:grpSpPr>
            <a:xfrm>
              <a:off x="7239760" y="1409983"/>
              <a:ext cx="147703" cy="135817"/>
              <a:chOff x="0" y="0"/>
              <a:chExt cx="164763" cy="151504"/>
            </a:xfrm>
          </p:grpSpPr>
          <p:sp>
            <p:nvSpPr>
              <p:cNvPr id="158" name="泪滴形 333"/>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9" name="泪滴形 334"/>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0" name="泪滴形 335"/>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1" name="泪滴形 336"/>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62" name="组合 337"/>
              <p:cNvGrpSpPr/>
              <p:nvPr/>
            </p:nvGrpSpPr>
            <p:grpSpPr>
              <a:xfrm>
                <a:off x="0" y="-1"/>
                <a:ext cx="164764" cy="149253"/>
                <a:chOff x="0" y="0"/>
                <a:chExt cx="164763" cy="149251"/>
              </a:xfrm>
            </p:grpSpPr>
            <p:sp>
              <p:nvSpPr>
                <p:cNvPr id="163" name="泪滴形 338"/>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4" name="泪滴形 339"/>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5" name="泪滴形 340"/>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6" name="泪滴形 341"/>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67" name="泪滴形 342"/>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58" name="组合 343"/>
            <p:cNvGrpSpPr/>
            <p:nvPr/>
          </p:nvGrpSpPr>
          <p:grpSpPr>
            <a:xfrm>
              <a:off x="8536526" y="3590130"/>
              <a:ext cx="147703" cy="135817"/>
              <a:chOff x="0" y="0"/>
              <a:chExt cx="164763" cy="151504"/>
            </a:xfrm>
          </p:grpSpPr>
          <p:sp>
            <p:nvSpPr>
              <p:cNvPr id="148" name="泪滴形 344"/>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9" name="泪滴形 345"/>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0" name="泪滴形 346"/>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1" name="泪滴形 347"/>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52" name="组合 348"/>
              <p:cNvGrpSpPr/>
              <p:nvPr/>
            </p:nvGrpSpPr>
            <p:grpSpPr>
              <a:xfrm>
                <a:off x="0" y="-1"/>
                <a:ext cx="164764" cy="149253"/>
                <a:chOff x="0" y="0"/>
                <a:chExt cx="164763" cy="149251"/>
              </a:xfrm>
            </p:grpSpPr>
            <p:sp>
              <p:nvSpPr>
                <p:cNvPr id="153" name="泪滴形 349"/>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4" name="泪滴形 350"/>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5" name="泪滴形 351"/>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6" name="泪滴形 352"/>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57" name="泪滴形 353"/>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59" name="组合 354"/>
            <p:cNvGrpSpPr/>
            <p:nvPr/>
          </p:nvGrpSpPr>
          <p:grpSpPr>
            <a:xfrm>
              <a:off x="4657999" y="2513334"/>
              <a:ext cx="147703" cy="135817"/>
              <a:chOff x="0" y="0"/>
              <a:chExt cx="164763" cy="151504"/>
            </a:xfrm>
          </p:grpSpPr>
          <p:sp>
            <p:nvSpPr>
              <p:cNvPr id="138" name="泪滴形 355"/>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9" name="泪滴形 356"/>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0" name="泪滴形 357"/>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1" name="泪滴形 358"/>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42" name="组合 359"/>
              <p:cNvGrpSpPr/>
              <p:nvPr/>
            </p:nvGrpSpPr>
            <p:grpSpPr>
              <a:xfrm>
                <a:off x="0" y="-1"/>
                <a:ext cx="164764" cy="149253"/>
                <a:chOff x="0" y="0"/>
                <a:chExt cx="164763" cy="149251"/>
              </a:xfrm>
            </p:grpSpPr>
            <p:sp>
              <p:nvSpPr>
                <p:cNvPr id="143" name="泪滴形 360"/>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4" name="泪滴形 361"/>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5" name="泪滴形 362"/>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6" name="泪滴形 363"/>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47" name="泪滴形 364"/>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0" name="组合 365"/>
            <p:cNvGrpSpPr/>
            <p:nvPr/>
          </p:nvGrpSpPr>
          <p:grpSpPr>
            <a:xfrm>
              <a:off x="5977710" y="2828114"/>
              <a:ext cx="147703" cy="135817"/>
              <a:chOff x="0" y="0"/>
              <a:chExt cx="164763" cy="151504"/>
            </a:xfrm>
          </p:grpSpPr>
          <p:sp>
            <p:nvSpPr>
              <p:cNvPr id="128" name="泪滴形 366"/>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9" name="泪滴形 367"/>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0" name="泪滴形 368"/>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1" name="泪滴形 369"/>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32" name="组合 370"/>
              <p:cNvGrpSpPr/>
              <p:nvPr/>
            </p:nvGrpSpPr>
            <p:grpSpPr>
              <a:xfrm>
                <a:off x="0" y="-1"/>
                <a:ext cx="164764" cy="149253"/>
                <a:chOff x="0" y="0"/>
                <a:chExt cx="164763" cy="149251"/>
              </a:xfrm>
            </p:grpSpPr>
            <p:sp>
              <p:nvSpPr>
                <p:cNvPr id="133" name="泪滴形 371"/>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4" name="泪滴形 372"/>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5" name="泪滴形 373"/>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6" name="泪滴形 374"/>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37" name="泪滴形 375"/>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1" name="组合 376"/>
            <p:cNvGrpSpPr/>
            <p:nvPr/>
          </p:nvGrpSpPr>
          <p:grpSpPr>
            <a:xfrm>
              <a:off x="3282815" y="1616296"/>
              <a:ext cx="147703" cy="135817"/>
              <a:chOff x="0" y="0"/>
              <a:chExt cx="164763" cy="151504"/>
            </a:xfrm>
          </p:grpSpPr>
          <p:sp>
            <p:nvSpPr>
              <p:cNvPr id="118" name="泪滴形 377"/>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9" name="泪滴形 378"/>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0" name="泪滴形 379"/>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1" name="泪滴形 380"/>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22" name="组合 381"/>
              <p:cNvGrpSpPr/>
              <p:nvPr/>
            </p:nvGrpSpPr>
            <p:grpSpPr>
              <a:xfrm>
                <a:off x="0" y="-1"/>
                <a:ext cx="164764" cy="149253"/>
                <a:chOff x="0" y="0"/>
                <a:chExt cx="164763" cy="149251"/>
              </a:xfrm>
            </p:grpSpPr>
            <p:sp>
              <p:nvSpPr>
                <p:cNvPr id="123" name="泪滴形 382"/>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4" name="泪滴形 383"/>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5" name="泪滴形 384"/>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6" name="泪滴形 385"/>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27" name="泪滴形 386"/>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sp>
          <p:nvSpPr>
            <p:cNvPr id="62" name="直接连接符 387"/>
            <p:cNvSpPr/>
            <p:nvPr/>
          </p:nvSpPr>
          <p:spPr>
            <a:xfrm>
              <a:off x="2197072" y="2912955"/>
              <a:ext cx="188388" cy="1373862"/>
            </a:xfrm>
            <a:prstGeom prst="line">
              <a:avLst/>
            </a:prstGeom>
            <a:noFill/>
            <a:ln w="9525" cap="flat">
              <a:solidFill>
                <a:srgbClr val="808080"/>
              </a:solidFill>
              <a:prstDash val="dash"/>
              <a:miter lim="800000"/>
            </a:ln>
            <a:effectLst/>
          </p:spPr>
          <p:txBody>
            <a:bodyPr wrap="square" lIns="45719" tIns="45719" rIns="45719" bIns="45719" numCol="1" anchor="t">
              <a:noAutofit/>
            </a:bodyPr>
            <a:lstStyle/>
            <a:p>
              <a:endParaRPr/>
            </a:p>
          </p:txBody>
        </p:sp>
        <p:grpSp>
          <p:nvGrpSpPr>
            <p:cNvPr id="63" name="组合 388"/>
            <p:cNvGrpSpPr/>
            <p:nvPr/>
          </p:nvGrpSpPr>
          <p:grpSpPr>
            <a:xfrm>
              <a:off x="2022838" y="4004973"/>
              <a:ext cx="147703" cy="135817"/>
              <a:chOff x="0" y="0"/>
              <a:chExt cx="164763" cy="151504"/>
            </a:xfrm>
          </p:grpSpPr>
          <p:sp>
            <p:nvSpPr>
              <p:cNvPr id="108" name="泪滴形 389"/>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9" name="泪滴形 390"/>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0" name="泪滴形 391"/>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1" name="泪滴形 392"/>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12" name="组合 393"/>
              <p:cNvGrpSpPr/>
              <p:nvPr/>
            </p:nvGrpSpPr>
            <p:grpSpPr>
              <a:xfrm>
                <a:off x="0" y="-1"/>
                <a:ext cx="164764" cy="149253"/>
                <a:chOff x="0" y="0"/>
                <a:chExt cx="164763" cy="149251"/>
              </a:xfrm>
            </p:grpSpPr>
            <p:sp>
              <p:nvSpPr>
                <p:cNvPr id="113" name="泪滴形 394"/>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4" name="泪滴形 395"/>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5" name="泪滴形 396"/>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6" name="泪滴形 397"/>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17" name="泪滴形 398"/>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4" name="组合 399"/>
            <p:cNvGrpSpPr/>
            <p:nvPr/>
          </p:nvGrpSpPr>
          <p:grpSpPr>
            <a:xfrm>
              <a:off x="1631503" y="2950936"/>
              <a:ext cx="171581" cy="157830"/>
              <a:chOff x="0" y="0"/>
              <a:chExt cx="191398" cy="176059"/>
            </a:xfrm>
          </p:grpSpPr>
          <p:sp>
            <p:nvSpPr>
              <p:cNvPr id="98" name="泪滴形 400"/>
              <p:cNvSpPr/>
              <p:nvPr/>
            </p:nvSpPr>
            <p:spPr>
              <a:xfrm rot="20968191" flipH="1">
                <a:off x="30472" y="44805"/>
                <a:ext cx="125949"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9" name="泪滴形 401"/>
              <p:cNvSpPr/>
              <p:nvPr/>
            </p:nvSpPr>
            <p:spPr>
              <a:xfrm rot="20968191" flipH="1">
                <a:off x="34000" y="45825"/>
                <a:ext cx="125949"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0" name="泪滴形 402"/>
              <p:cNvSpPr/>
              <p:nvPr/>
            </p:nvSpPr>
            <p:spPr>
              <a:xfrm rot="20968191" flipH="1">
                <a:off x="40533" y="30441"/>
                <a:ext cx="125950"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1" name="泪滴形 403"/>
              <p:cNvSpPr/>
              <p:nvPr/>
            </p:nvSpPr>
            <p:spPr>
              <a:xfrm rot="20968191" flipH="1">
                <a:off x="21091" y="39384"/>
                <a:ext cx="125949"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102" name="组合 404"/>
              <p:cNvGrpSpPr/>
              <p:nvPr/>
            </p:nvGrpSpPr>
            <p:grpSpPr>
              <a:xfrm>
                <a:off x="-1" y="-1"/>
                <a:ext cx="191400" cy="173481"/>
                <a:chOff x="0" y="0"/>
                <a:chExt cx="191398" cy="173479"/>
              </a:xfrm>
            </p:grpSpPr>
            <p:sp>
              <p:nvSpPr>
                <p:cNvPr id="103" name="泪滴形 405"/>
                <p:cNvSpPr/>
                <p:nvPr/>
              </p:nvSpPr>
              <p:spPr>
                <a:xfrm rot="20968191" flipH="1">
                  <a:off x="20055" y="20334"/>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4" name="泪滴形 406"/>
                <p:cNvSpPr/>
                <p:nvPr/>
              </p:nvSpPr>
              <p:spPr>
                <a:xfrm rot="20968191" flipH="1">
                  <a:off x="17931" y="11895"/>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5" name="泪滴形 407"/>
                <p:cNvSpPr/>
                <p:nvPr/>
              </p:nvSpPr>
              <p:spPr>
                <a:xfrm rot="20968191" flipH="1">
                  <a:off x="28240" y="21439"/>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6" name="泪滴形 408"/>
                <p:cNvSpPr/>
                <p:nvPr/>
              </p:nvSpPr>
              <p:spPr>
                <a:xfrm rot="20968191" flipH="1">
                  <a:off x="37523" y="25942"/>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107" name="泪滴形 409"/>
                <p:cNvSpPr/>
                <p:nvPr/>
              </p:nvSpPr>
              <p:spPr>
                <a:xfrm rot="20968191" flipH="1">
                  <a:off x="11193" y="16976"/>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5" name="组合 410"/>
            <p:cNvGrpSpPr/>
            <p:nvPr/>
          </p:nvGrpSpPr>
          <p:grpSpPr>
            <a:xfrm>
              <a:off x="10292926" y="2166932"/>
              <a:ext cx="171580" cy="157830"/>
              <a:chOff x="0" y="0"/>
              <a:chExt cx="191398" cy="176059"/>
            </a:xfrm>
          </p:grpSpPr>
          <p:sp>
            <p:nvSpPr>
              <p:cNvPr id="88" name="泪滴形 411"/>
              <p:cNvSpPr/>
              <p:nvPr/>
            </p:nvSpPr>
            <p:spPr>
              <a:xfrm rot="20968191" flipH="1">
                <a:off x="30472" y="44805"/>
                <a:ext cx="125949"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9" name="泪滴形 412"/>
              <p:cNvSpPr/>
              <p:nvPr/>
            </p:nvSpPr>
            <p:spPr>
              <a:xfrm rot="20968191" flipH="1">
                <a:off x="34000" y="45825"/>
                <a:ext cx="125949"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0" name="泪滴形 413"/>
              <p:cNvSpPr/>
              <p:nvPr/>
            </p:nvSpPr>
            <p:spPr>
              <a:xfrm rot="20968191" flipH="1">
                <a:off x="40533" y="30441"/>
                <a:ext cx="125950"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1" name="泪滴形 414"/>
              <p:cNvSpPr/>
              <p:nvPr/>
            </p:nvSpPr>
            <p:spPr>
              <a:xfrm rot="20968191" flipH="1">
                <a:off x="21091" y="39384"/>
                <a:ext cx="125949" cy="1197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92" name="组合 415"/>
              <p:cNvGrpSpPr/>
              <p:nvPr/>
            </p:nvGrpSpPr>
            <p:grpSpPr>
              <a:xfrm>
                <a:off x="-1" y="-1"/>
                <a:ext cx="191400" cy="173481"/>
                <a:chOff x="0" y="0"/>
                <a:chExt cx="191398" cy="173479"/>
              </a:xfrm>
            </p:grpSpPr>
            <p:sp>
              <p:nvSpPr>
                <p:cNvPr id="93" name="泪滴形 416"/>
                <p:cNvSpPr/>
                <p:nvPr/>
              </p:nvSpPr>
              <p:spPr>
                <a:xfrm rot="20968191" flipH="1">
                  <a:off x="20055" y="20334"/>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4" name="泪滴形 417"/>
                <p:cNvSpPr/>
                <p:nvPr/>
              </p:nvSpPr>
              <p:spPr>
                <a:xfrm rot="20968191" flipH="1">
                  <a:off x="17931" y="11895"/>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5" name="泪滴形 418"/>
                <p:cNvSpPr/>
                <p:nvPr/>
              </p:nvSpPr>
              <p:spPr>
                <a:xfrm rot="20968191" flipH="1">
                  <a:off x="28240" y="21439"/>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6" name="泪滴形 419"/>
                <p:cNvSpPr/>
                <p:nvPr/>
              </p:nvSpPr>
              <p:spPr>
                <a:xfrm rot="20968191" flipH="1">
                  <a:off x="37523" y="25942"/>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97" name="泪滴形 420"/>
                <p:cNvSpPr/>
                <p:nvPr/>
              </p:nvSpPr>
              <p:spPr>
                <a:xfrm rot="20968191" flipH="1">
                  <a:off x="11193" y="16976"/>
                  <a:ext cx="142683" cy="1356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6" name="组合 421"/>
            <p:cNvGrpSpPr/>
            <p:nvPr/>
          </p:nvGrpSpPr>
          <p:grpSpPr>
            <a:xfrm>
              <a:off x="2140500" y="5534983"/>
              <a:ext cx="179101" cy="196595"/>
              <a:chOff x="0" y="0"/>
              <a:chExt cx="199786" cy="219301"/>
            </a:xfrm>
          </p:grpSpPr>
          <p:sp>
            <p:nvSpPr>
              <p:cNvPr id="78" name="泪滴形 422"/>
              <p:cNvSpPr/>
              <p:nvPr/>
            </p:nvSpPr>
            <p:spPr>
              <a:xfrm rot="18412786">
                <a:off x="53668" y="55537"/>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9" name="泪滴形 423"/>
              <p:cNvSpPr/>
              <p:nvPr/>
            </p:nvSpPr>
            <p:spPr>
              <a:xfrm rot="18412786">
                <a:off x="53027" y="5908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0" name="泪滴形 424"/>
              <p:cNvSpPr/>
              <p:nvPr/>
            </p:nvSpPr>
            <p:spPr>
              <a:xfrm rot="18412786">
                <a:off x="36627" y="58132"/>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1" name="泪滴形 425"/>
              <p:cNvSpPr/>
              <p:nvPr/>
            </p:nvSpPr>
            <p:spPr>
              <a:xfrm rot="18412786">
                <a:off x="52985" y="44908"/>
                <a:ext cx="123801" cy="1176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82" name="组合 426"/>
              <p:cNvGrpSpPr/>
              <p:nvPr/>
            </p:nvGrpSpPr>
            <p:grpSpPr>
              <a:xfrm>
                <a:off x="0" y="-1"/>
                <a:ext cx="198230" cy="219303"/>
                <a:chOff x="0" y="0"/>
                <a:chExt cx="198229" cy="219301"/>
              </a:xfrm>
            </p:grpSpPr>
            <p:sp>
              <p:nvSpPr>
                <p:cNvPr id="83" name="泪滴形 427"/>
                <p:cNvSpPr/>
                <p:nvPr/>
              </p:nvSpPr>
              <p:spPr>
                <a:xfrm rot="18412786">
                  <a:off x="31790" y="38707"/>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4" name="泪滴形 428"/>
                <p:cNvSpPr/>
                <p:nvPr/>
              </p:nvSpPr>
              <p:spPr>
                <a:xfrm rot="18412786">
                  <a:off x="25283" y="33154"/>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5" name="泪滴形 429"/>
                <p:cNvSpPr/>
                <p:nvPr/>
              </p:nvSpPr>
              <p:spPr>
                <a:xfrm rot="18412786">
                  <a:off x="29192" y="46398"/>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6" name="泪滴形 430"/>
                <p:cNvSpPr/>
                <p:nvPr/>
              </p:nvSpPr>
              <p:spPr>
                <a:xfrm rot="18412786">
                  <a:off x="29108" y="56539"/>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87" name="泪滴形 431"/>
                <p:cNvSpPr/>
                <p:nvPr/>
              </p:nvSpPr>
              <p:spPr>
                <a:xfrm rot="18412786">
                  <a:off x="32698" y="29435"/>
                  <a:ext cx="140249" cy="133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67" name="组合 432"/>
            <p:cNvGrpSpPr/>
            <p:nvPr/>
          </p:nvGrpSpPr>
          <p:grpSpPr>
            <a:xfrm>
              <a:off x="9997219" y="5500117"/>
              <a:ext cx="147703" cy="135817"/>
              <a:chOff x="0" y="0"/>
              <a:chExt cx="164763" cy="151504"/>
            </a:xfrm>
          </p:grpSpPr>
          <p:sp>
            <p:nvSpPr>
              <p:cNvPr id="68" name="泪滴形 433"/>
              <p:cNvSpPr/>
              <p:nvPr/>
            </p:nvSpPr>
            <p:spPr>
              <a:xfrm rot="668317">
                <a:off x="30301" y="38807"/>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69" name="泪滴形 434"/>
              <p:cNvSpPr/>
              <p:nvPr/>
            </p:nvSpPr>
            <p:spPr>
              <a:xfrm rot="668317">
                <a:off x="27275" y="39646"/>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0" name="泪滴形 435"/>
              <p:cNvSpPr/>
              <p:nvPr/>
            </p:nvSpPr>
            <p:spPr>
              <a:xfrm rot="668317">
                <a:off x="21826" y="26429"/>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1" name="泪滴形 436"/>
              <p:cNvSpPr/>
              <p:nvPr/>
            </p:nvSpPr>
            <p:spPr>
              <a:xfrm rot="668317">
                <a:off x="38374" y="34255"/>
                <a:ext cx="107735" cy="1024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nvGrpSpPr>
              <p:cNvPr id="72" name="组合 437"/>
              <p:cNvGrpSpPr/>
              <p:nvPr/>
            </p:nvGrpSpPr>
            <p:grpSpPr>
              <a:xfrm>
                <a:off x="0" y="-1"/>
                <a:ext cx="164764" cy="149253"/>
                <a:chOff x="0" y="0"/>
                <a:chExt cx="164763" cy="149251"/>
              </a:xfrm>
            </p:grpSpPr>
            <p:sp>
              <p:nvSpPr>
                <p:cNvPr id="73" name="泪滴形 438"/>
                <p:cNvSpPr/>
                <p:nvPr/>
              </p:nvSpPr>
              <p:spPr>
                <a:xfrm rot="668317">
                  <a:off x="25049" y="17894"/>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4" name="泪滴形 439"/>
                <p:cNvSpPr/>
                <p:nvPr/>
              </p:nvSpPr>
              <p:spPr>
                <a:xfrm rot="668317">
                  <a:off x="26942" y="1069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5" name="泪滴形 440"/>
                <p:cNvSpPr/>
                <p:nvPr/>
              </p:nvSpPr>
              <p:spPr>
                <a:xfrm rot="668317">
                  <a:off x="18038" y="18765"/>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6" name="泪滴形 441"/>
                <p:cNvSpPr/>
                <p:nvPr/>
              </p:nvSpPr>
              <p:spPr>
                <a:xfrm rot="668317">
                  <a:off x="10057" y="2253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77" name="泪滴形 442"/>
                <p:cNvSpPr/>
                <p:nvPr/>
              </p:nvSpPr>
              <p:spPr>
                <a:xfrm rot="668317">
                  <a:off x="32659" y="15102"/>
                  <a:ext cx="122047" cy="116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9D9D9">
                    <a:alpha val="5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grpSp>
        <p:grpSp>
          <p:nvGrpSpPr>
            <p:cNvPr id="22" name="组合 224"/>
            <p:cNvGrpSpPr/>
            <p:nvPr/>
          </p:nvGrpSpPr>
          <p:grpSpPr>
            <a:xfrm>
              <a:off x="3575720" y="2492896"/>
              <a:ext cx="2103368" cy="2091961"/>
              <a:chOff x="0" y="0"/>
              <a:chExt cx="1689569" cy="1680406"/>
            </a:xfrm>
          </p:grpSpPr>
          <p:grpSp>
            <p:nvGrpSpPr>
              <p:cNvPr id="230" name="组合 225"/>
              <p:cNvGrpSpPr/>
              <p:nvPr/>
            </p:nvGrpSpPr>
            <p:grpSpPr>
              <a:xfrm>
                <a:off x="0" y="0"/>
                <a:ext cx="1689569" cy="1680406"/>
                <a:chOff x="0" y="0"/>
                <a:chExt cx="1689568" cy="1680405"/>
              </a:xfrm>
            </p:grpSpPr>
            <p:sp>
              <p:nvSpPr>
                <p:cNvPr id="232" name="泪滴形 227"/>
                <p:cNvSpPr/>
                <p:nvPr/>
              </p:nvSpPr>
              <p:spPr>
                <a:xfrm rot="4945115">
                  <a:off x="293148" y="242340"/>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3" name="泪滴形 228"/>
                <p:cNvSpPr/>
                <p:nvPr/>
              </p:nvSpPr>
              <p:spPr>
                <a:xfrm rot="4945115">
                  <a:off x="329960" y="176957"/>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33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4" name="泪滴形 229"/>
                <p:cNvSpPr/>
                <p:nvPr/>
              </p:nvSpPr>
              <p:spPr>
                <a:xfrm rot="4945115">
                  <a:off x="163292" y="251419"/>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5" name="泪滴形 230"/>
                <p:cNvSpPr/>
                <p:nvPr/>
              </p:nvSpPr>
              <p:spPr>
                <a:xfrm rot="4945115">
                  <a:off x="151994" y="83669"/>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6" name="泪滴形 231"/>
                <p:cNvSpPr/>
                <p:nvPr/>
              </p:nvSpPr>
              <p:spPr>
                <a:xfrm rot="4945115">
                  <a:off x="259804" y="173448"/>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7" name="泪滴形 232"/>
                <p:cNvSpPr/>
                <p:nvPr/>
              </p:nvSpPr>
              <p:spPr>
                <a:xfrm rot="4945115">
                  <a:off x="193597" y="103478"/>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8" name="泪滴形 233"/>
                <p:cNvSpPr/>
                <p:nvPr/>
              </p:nvSpPr>
              <p:spPr>
                <a:xfrm rot="4945115">
                  <a:off x="73195" y="193598"/>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39" name="泪滴形 234"/>
                <p:cNvSpPr/>
                <p:nvPr/>
              </p:nvSpPr>
              <p:spPr>
                <a:xfrm rot="4945115">
                  <a:off x="247712" y="329042"/>
                  <a:ext cx="1278961" cy="126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66666">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sp>
              <p:nvSpPr>
                <p:cNvPr id="240" name="泪滴形 235"/>
                <p:cNvSpPr/>
                <p:nvPr/>
              </p:nvSpPr>
              <p:spPr>
                <a:xfrm rot="4945115">
                  <a:off x="337412" y="285624"/>
                  <a:ext cx="1278961" cy="1267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4276AA">
                    <a:alpha val="40000"/>
                  </a:srgbClr>
                </a:solidFill>
                <a:ln w="12700" cap="flat">
                  <a:noFill/>
                  <a:miter lim="400000"/>
                </a:ln>
                <a:effectLst/>
              </p:spPr>
              <p:txBody>
                <a:bodyPr wrap="square" lIns="45719" tIns="45719" rIns="45719" bIns="45719" numCol="1" anchor="t">
                  <a:noAutofit/>
                </a:bodyPr>
                <a:lstStyle/>
                <a:p>
                  <a:pPr>
                    <a:defRPr>
                      <a:solidFill>
                        <a:srgbClr val="767171"/>
                      </a:solidFill>
                      <a:latin typeface="Arial" panose="020B0604020202020204"/>
                      <a:ea typeface="Arial" panose="020B0604020202020204"/>
                      <a:cs typeface="Arial" panose="020B0604020202020204"/>
                      <a:sym typeface="Arial" panose="020B0604020202020204"/>
                    </a:defRPr>
                  </a:pPr>
                  <a:endParaRPr/>
                </a:p>
              </p:txBody>
            </p:sp>
          </p:grpSp>
          <p:sp>
            <p:nvSpPr>
              <p:cNvPr id="231" name="矩形 226"/>
              <p:cNvSpPr txBox="1"/>
              <p:nvPr/>
            </p:nvSpPr>
            <p:spPr>
              <a:xfrm>
                <a:off x="150358" y="620205"/>
                <a:ext cx="1493210" cy="466742"/>
              </a:xfrm>
              <a:prstGeom prst="rect">
                <a:avLst/>
              </a:prstGeom>
              <a:noFill/>
              <a:ln w="12700" cap="flat">
                <a:noFill/>
                <a:miter lim="400000"/>
              </a:ln>
              <a:effectLst/>
            </p:spPr>
            <p:txBody>
              <a:bodyPr wrap="square" lIns="45719" tIns="45719" rIns="45719" bIns="45719" numCol="1" anchor="t">
                <a:spAutoFit/>
              </a:bodyPr>
              <a:lstStyle>
                <a:lvl1pPr algn="ctr">
                  <a:lnSpc>
                    <a:spcPct val="150000"/>
                  </a:lnSpc>
                  <a:defRPr>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latin typeface="Arial" panose="020B0604020202020204"/>
                    <a:ea typeface="Arial" panose="020B0604020202020204"/>
                    <a:cs typeface="Arial" panose="020B0604020202020204"/>
                    <a:sym typeface="Arial" panose="020B0604020202020204"/>
                  </a:defRPr>
                </a:pPr>
                <a:r>
                  <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rPr>
                  <a:t>学术资源网</a:t>
                </a:r>
                <a:endParaRPr sz="24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spTree>
    <p:extLst>
      <p:ext uri="{BB962C8B-B14F-4D97-AF65-F5344CB8AC3E}">
        <p14:creationId xmlns:p14="http://schemas.microsoft.com/office/powerpoint/2010/main" val="94059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198501"/>
            <a:ext cx="7632848" cy="460375"/>
          </a:xfrm>
        </p:spPr>
        <p:txBody>
          <a:bodyPr/>
          <a:lstStyle/>
          <a:p>
            <a:r>
              <a:rPr kumimoji="1" lang="zh-CN" altLang="en-US" dirty="0"/>
              <a:t>网站的互联互通，让展示更具深度与广度</a:t>
            </a:r>
          </a:p>
        </p:txBody>
      </p:sp>
      <p:grpSp>
        <p:nvGrpSpPr>
          <p:cNvPr id="17" name="组 16"/>
          <p:cNvGrpSpPr/>
          <p:nvPr/>
        </p:nvGrpSpPr>
        <p:grpSpPr>
          <a:xfrm>
            <a:off x="2316670" y="1412776"/>
            <a:ext cx="2376264" cy="1980013"/>
            <a:chOff x="2495600" y="1339115"/>
            <a:chExt cx="2376264" cy="1980013"/>
          </a:xfrm>
        </p:grpSpPr>
        <p:pic>
          <p:nvPicPr>
            <p:cNvPr id="3" name="图片 2"/>
            <p:cNvPicPr>
              <a:picLocks noChangeAspect="1"/>
            </p:cNvPicPr>
            <p:nvPr/>
          </p:nvPicPr>
          <p:blipFill>
            <a:blip r:embed="rId3"/>
            <a:stretch>
              <a:fillRect/>
            </a:stretch>
          </p:blipFill>
          <p:spPr>
            <a:xfrm>
              <a:off x="2495600" y="1339115"/>
              <a:ext cx="2376264" cy="1610681"/>
            </a:xfrm>
            <a:prstGeom prst="rect">
              <a:avLst/>
            </a:prstGeom>
            <a:ln>
              <a:solidFill>
                <a:srgbClr val="4276AA"/>
              </a:solidFill>
            </a:ln>
          </p:spPr>
        </p:pic>
        <p:sp>
          <p:nvSpPr>
            <p:cNvPr id="16" name="文本框 15"/>
            <p:cNvSpPr txBox="1"/>
            <p:nvPr/>
          </p:nvSpPr>
          <p:spPr>
            <a:xfrm>
              <a:off x="3014318" y="2949796"/>
              <a:ext cx="1338828" cy="369332"/>
            </a:xfrm>
            <a:prstGeom prst="rect">
              <a:avLst/>
            </a:prstGeom>
            <a:noFill/>
          </p:spPr>
          <p:txBody>
            <a:bodyPr wrap="none" rtlCol="0">
              <a:spAutoFit/>
            </a:bodyPr>
            <a:lstStyle/>
            <a:p>
              <a:r>
                <a:rPr kumimoji="1" lang="zh-CN" altLang="en-US">
                  <a:latin typeface="Microsoft YaHei" charset="-122"/>
                  <a:ea typeface="Microsoft YaHei" charset="-122"/>
                  <a:cs typeface="Microsoft YaHei" charset="-122"/>
                </a:rPr>
                <a:t>学术资源网</a:t>
              </a:r>
              <a:endParaRPr kumimoji="1" lang="zh-CN" altLang="en-US" dirty="0">
                <a:latin typeface="Microsoft YaHei" charset="-122"/>
                <a:ea typeface="Microsoft YaHei" charset="-122"/>
                <a:cs typeface="Microsoft YaHei" charset="-122"/>
              </a:endParaRPr>
            </a:p>
          </p:txBody>
        </p:sp>
      </p:grpSp>
      <p:sp>
        <p:nvSpPr>
          <p:cNvPr id="13" name="cursor_142246">
            <a:extLst>
              <a:ext uri="{FF2B5EF4-FFF2-40B4-BE49-F238E27FC236}">
                <a16:creationId xmlns:a16="http://schemas.microsoft.com/office/drawing/2014/main" id="{54405246-CCE2-4201-BBB1-D3F3EB6E740D}"/>
              </a:ext>
            </a:extLst>
          </p:cNvPr>
          <p:cNvSpPr>
            <a:spLocks noChangeAspect="1"/>
          </p:cNvSpPr>
          <p:nvPr/>
        </p:nvSpPr>
        <p:spPr>
          <a:xfrm>
            <a:off x="2835388" y="2011758"/>
            <a:ext cx="335311" cy="412717"/>
          </a:xfrm>
          <a:custGeom>
            <a:avLst/>
            <a:gdLst>
              <a:gd name="connsiteX0" fmla="*/ 176259 w 491841"/>
              <a:gd name="connsiteY0" fmla="*/ 196962 h 605381"/>
              <a:gd name="connsiteX1" fmla="*/ 176259 w 491841"/>
              <a:gd name="connsiteY1" fmla="*/ 476614 h 605381"/>
              <a:gd name="connsiteX2" fmla="*/ 242707 w 491841"/>
              <a:gd name="connsiteY2" fmla="*/ 396922 h 605381"/>
              <a:gd name="connsiteX3" fmla="*/ 317392 w 491841"/>
              <a:gd name="connsiteY3" fmla="*/ 556853 h 605381"/>
              <a:gd name="connsiteX4" fmla="*/ 361600 w 491841"/>
              <a:gd name="connsiteY4" fmla="*/ 536200 h 605381"/>
              <a:gd name="connsiteX5" fmla="*/ 286914 w 491841"/>
              <a:gd name="connsiteY5" fmla="*/ 376360 h 605381"/>
              <a:gd name="connsiteX6" fmla="*/ 390796 w 491841"/>
              <a:gd name="connsiteY6" fmla="*/ 376725 h 605381"/>
              <a:gd name="connsiteX7" fmla="*/ 139649 w 491841"/>
              <a:gd name="connsiteY7" fmla="*/ 118550 h 605381"/>
              <a:gd name="connsiteX8" fmla="*/ 491841 w 491841"/>
              <a:gd name="connsiteY8" fmla="*/ 413646 h 605381"/>
              <a:gd name="connsiteX9" fmla="*/ 344484 w 491841"/>
              <a:gd name="connsiteY9" fmla="*/ 413098 h 605381"/>
              <a:gd name="connsiteX10" fmla="*/ 410291 w 491841"/>
              <a:gd name="connsiteY10" fmla="*/ 553929 h 605381"/>
              <a:gd name="connsiteX11" fmla="*/ 299728 w 491841"/>
              <a:gd name="connsiteY11" fmla="*/ 605381 h 605381"/>
              <a:gd name="connsiteX12" fmla="*/ 233921 w 491841"/>
              <a:gd name="connsiteY12" fmla="*/ 464550 h 605381"/>
              <a:gd name="connsiteX13" fmla="*/ 139649 w 491841"/>
              <a:gd name="connsiteY13" fmla="*/ 577599 h 605381"/>
              <a:gd name="connsiteX14" fmla="*/ 157961 w 491841"/>
              <a:gd name="connsiteY14" fmla="*/ 60969 h 605381"/>
              <a:gd name="connsiteX15" fmla="*/ 254882 w 491841"/>
              <a:gd name="connsiteY15" fmla="*/ 157745 h 605381"/>
              <a:gd name="connsiteX16" fmla="*/ 254791 w 491841"/>
              <a:gd name="connsiteY16" fmla="*/ 159847 h 605381"/>
              <a:gd name="connsiteX17" fmla="*/ 254791 w 491841"/>
              <a:gd name="connsiteY17" fmla="*/ 160395 h 605381"/>
              <a:gd name="connsiteX18" fmla="*/ 218182 w 491841"/>
              <a:gd name="connsiteY18" fmla="*/ 159390 h 605381"/>
              <a:gd name="connsiteX19" fmla="*/ 218273 w 491841"/>
              <a:gd name="connsiteY19" fmla="*/ 158659 h 605381"/>
              <a:gd name="connsiteX20" fmla="*/ 218273 w 491841"/>
              <a:gd name="connsiteY20" fmla="*/ 157745 h 605381"/>
              <a:gd name="connsiteX21" fmla="*/ 157961 w 491841"/>
              <a:gd name="connsiteY21" fmla="*/ 97522 h 605381"/>
              <a:gd name="connsiteX22" fmla="*/ 97648 w 491841"/>
              <a:gd name="connsiteY22" fmla="*/ 157745 h 605381"/>
              <a:gd name="connsiteX23" fmla="*/ 120528 w 491841"/>
              <a:gd name="connsiteY23" fmla="*/ 204899 h 605381"/>
              <a:gd name="connsiteX24" fmla="*/ 97739 w 491841"/>
              <a:gd name="connsiteY24" fmla="*/ 233502 h 605381"/>
              <a:gd name="connsiteX25" fmla="*/ 61039 w 491841"/>
              <a:gd name="connsiteY25" fmla="*/ 157745 h 605381"/>
              <a:gd name="connsiteX26" fmla="*/ 157961 w 491841"/>
              <a:gd name="connsiteY26" fmla="*/ 60969 h 605381"/>
              <a:gd name="connsiteX27" fmla="*/ 157961 w 491841"/>
              <a:gd name="connsiteY27" fmla="*/ 0 h 605381"/>
              <a:gd name="connsiteX28" fmla="*/ 315921 w 491841"/>
              <a:gd name="connsiteY28" fmla="*/ 157756 h 605381"/>
              <a:gd name="connsiteX29" fmla="*/ 306769 w 491841"/>
              <a:gd name="connsiteY29" fmla="*/ 210493 h 605381"/>
              <a:gd name="connsiteX30" fmla="*/ 272358 w 491841"/>
              <a:gd name="connsiteY30" fmla="*/ 198245 h 605381"/>
              <a:gd name="connsiteX31" fmla="*/ 279314 w 491841"/>
              <a:gd name="connsiteY31" fmla="*/ 157756 h 605381"/>
              <a:gd name="connsiteX32" fmla="*/ 157961 w 491841"/>
              <a:gd name="connsiteY32" fmla="*/ 36559 h 605381"/>
              <a:gd name="connsiteX33" fmla="*/ 36607 w 491841"/>
              <a:gd name="connsiteY33" fmla="*/ 157756 h 605381"/>
              <a:gd name="connsiteX34" fmla="*/ 115496 w 491841"/>
              <a:gd name="connsiteY34" fmla="*/ 271273 h 605381"/>
              <a:gd name="connsiteX35" fmla="*/ 102775 w 491841"/>
              <a:gd name="connsiteY35" fmla="*/ 305548 h 605381"/>
              <a:gd name="connsiteX36" fmla="*/ 28920 w 491841"/>
              <a:gd name="connsiteY36" fmla="*/ 248698 h 605381"/>
              <a:gd name="connsiteX37" fmla="*/ 0 w 491841"/>
              <a:gd name="connsiteY37" fmla="*/ 157756 h 605381"/>
              <a:gd name="connsiteX38" fmla="*/ 157961 w 491841"/>
              <a:gd name="connsiteY38"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1841" h="605381">
                <a:moveTo>
                  <a:pt x="176259" y="196962"/>
                </a:moveTo>
                <a:lnTo>
                  <a:pt x="176259" y="476614"/>
                </a:lnTo>
                <a:lnTo>
                  <a:pt x="242707" y="396922"/>
                </a:lnTo>
                <a:lnTo>
                  <a:pt x="317392" y="556853"/>
                </a:lnTo>
                <a:lnTo>
                  <a:pt x="361600" y="536200"/>
                </a:lnTo>
                <a:lnTo>
                  <a:pt x="286914" y="376360"/>
                </a:lnTo>
                <a:lnTo>
                  <a:pt x="390796" y="376725"/>
                </a:lnTo>
                <a:close/>
                <a:moveTo>
                  <a:pt x="139649" y="118550"/>
                </a:moveTo>
                <a:lnTo>
                  <a:pt x="491841" y="413646"/>
                </a:lnTo>
                <a:lnTo>
                  <a:pt x="344484" y="413098"/>
                </a:lnTo>
                <a:lnTo>
                  <a:pt x="410291" y="553929"/>
                </a:lnTo>
                <a:lnTo>
                  <a:pt x="299728" y="605381"/>
                </a:lnTo>
                <a:lnTo>
                  <a:pt x="233921" y="464550"/>
                </a:lnTo>
                <a:lnTo>
                  <a:pt x="139649" y="577599"/>
                </a:lnTo>
                <a:close/>
                <a:moveTo>
                  <a:pt x="157961" y="60969"/>
                </a:moveTo>
                <a:cubicBezTo>
                  <a:pt x="211409" y="60969"/>
                  <a:pt x="254882" y="104376"/>
                  <a:pt x="254882" y="157745"/>
                </a:cubicBezTo>
                <a:cubicBezTo>
                  <a:pt x="254882" y="158476"/>
                  <a:pt x="254882" y="159116"/>
                  <a:pt x="254791" y="159847"/>
                </a:cubicBezTo>
                <a:lnTo>
                  <a:pt x="254791" y="160395"/>
                </a:lnTo>
                <a:lnTo>
                  <a:pt x="218182" y="159390"/>
                </a:lnTo>
                <a:lnTo>
                  <a:pt x="218273" y="158659"/>
                </a:lnTo>
                <a:cubicBezTo>
                  <a:pt x="218273" y="158293"/>
                  <a:pt x="218273" y="158019"/>
                  <a:pt x="218273" y="157745"/>
                </a:cubicBezTo>
                <a:cubicBezTo>
                  <a:pt x="218273" y="124481"/>
                  <a:pt x="191183" y="97522"/>
                  <a:pt x="157961" y="97522"/>
                </a:cubicBezTo>
                <a:cubicBezTo>
                  <a:pt x="124647" y="97522"/>
                  <a:pt x="97648" y="124481"/>
                  <a:pt x="97648" y="157745"/>
                </a:cubicBezTo>
                <a:cubicBezTo>
                  <a:pt x="97648" y="176113"/>
                  <a:pt x="105976" y="193385"/>
                  <a:pt x="120528" y="204899"/>
                </a:cubicBezTo>
                <a:lnTo>
                  <a:pt x="97739" y="233502"/>
                </a:lnTo>
                <a:cubicBezTo>
                  <a:pt x="74401" y="214951"/>
                  <a:pt x="61039" y="187353"/>
                  <a:pt x="61039" y="157745"/>
                </a:cubicBezTo>
                <a:cubicBezTo>
                  <a:pt x="61039" y="104376"/>
                  <a:pt x="104512" y="60969"/>
                  <a:pt x="157961" y="60969"/>
                </a:cubicBezTo>
                <a:close/>
                <a:moveTo>
                  <a:pt x="157961" y="0"/>
                </a:moveTo>
                <a:cubicBezTo>
                  <a:pt x="244994" y="0"/>
                  <a:pt x="315921" y="70743"/>
                  <a:pt x="315921" y="157756"/>
                </a:cubicBezTo>
                <a:cubicBezTo>
                  <a:pt x="315921" y="175853"/>
                  <a:pt x="312809" y="193584"/>
                  <a:pt x="306769" y="210493"/>
                </a:cubicBezTo>
                <a:lnTo>
                  <a:pt x="272358" y="198245"/>
                </a:lnTo>
                <a:cubicBezTo>
                  <a:pt x="276934" y="185267"/>
                  <a:pt x="279314" y="171648"/>
                  <a:pt x="279314" y="157756"/>
                </a:cubicBezTo>
                <a:cubicBezTo>
                  <a:pt x="279314" y="90942"/>
                  <a:pt x="224860" y="36559"/>
                  <a:pt x="157961" y="36559"/>
                </a:cubicBezTo>
                <a:cubicBezTo>
                  <a:pt x="91061" y="36559"/>
                  <a:pt x="36607" y="90942"/>
                  <a:pt x="36607" y="157756"/>
                </a:cubicBezTo>
                <a:cubicBezTo>
                  <a:pt x="36607" y="208025"/>
                  <a:pt x="68364" y="253725"/>
                  <a:pt x="115496" y="271273"/>
                </a:cubicBezTo>
                <a:lnTo>
                  <a:pt x="102775" y="305548"/>
                </a:lnTo>
                <a:cubicBezTo>
                  <a:pt x="72849" y="294398"/>
                  <a:pt x="47315" y="274747"/>
                  <a:pt x="28920" y="248698"/>
                </a:cubicBezTo>
                <a:cubicBezTo>
                  <a:pt x="9975" y="222009"/>
                  <a:pt x="0" y="190476"/>
                  <a:pt x="0" y="157756"/>
                </a:cubicBezTo>
                <a:cubicBezTo>
                  <a:pt x="0" y="70743"/>
                  <a:pt x="70835" y="0"/>
                  <a:pt x="1579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组 32"/>
          <p:cNvGrpSpPr/>
          <p:nvPr/>
        </p:nvGrpSpPr>
        <p:grpSpPr>
          <a:xfrm>
            <a:off x="7632897" y="1419784"/>
            <a:ext cx="2711575" cy="1973005"/>
            <a:chOff x="7811827" y="1229711"/>
            <a:chExt cx="2711575" cy="1973005"/>
          </a:xfrm>
        </p:grpSpPr>
        <p:pic>
          <p:nvPicPr>
            <p:cNvPr id="32" name="图片 31"/>
            <p:cNvPicPr>
              <a:picLocks noChangeAspect="1"/>
            </p:cNvPicPr>
            <p:nvPr/>
          </p:nvPicPr>
          <p:blipFill rotWithShape="1">
            <a:blip r:embed="rId4"/>
            <a:srcRect r="23205"/>
            <a:stretch/>
          </p:blipFill>
          <p:spPr>
            <a:xfrm>
              <a:off x="7811827" y="1229711"/>
              <a:ext cx="2711575" cy="1610681"/>
            </a:xfrm>
            <a:prstGeom prst="rect">
              <a:avLst/>
            </a:prstGeom>
          </p:spPr>
        </p:pic>
        <p:sp>
          <p:nvSpPr>
            <p:cNvPr id="18" name="文本框 17"/>
            <p:cNvSpPr txBox="1"/>
            <p:nvPr/>
          </p:nvSpPr>
          <p:spPr>
            <a:xfrm>
              <a:off x="8613617" y="2833384"/>
              <a:ext cx="1107996"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教师主页</a:t>
              </a:r>
            </a:p>
          </p:txBody>
        </p:sp>
      </p:grpSp>
      <p:grpSp>
        <p:nvGrpSpPr>
          <p:cNvPr id="21" name="组 20"/>
          <p:cNvGrpSpPr/>
          <p:nvPr/>
        </p:nvGrpSpPr>
        <p:grpSpPr>
          <a:xfrm>
            <a:off x="4692934" y="4123129"/>
            <a:ext cx="2783583" cy="1967952"/>
            <a:chOff x="4871864" y="4365104"/>
            <a:chExt cx="2783583" cy="1967952"/>
          </a:xfrm>
        </p:grpSpPr>
        <p:grpSp>
          <p:nvGrpSpPr>
            <p:cNvPr id="9" name="组 8"/>
            <p:cNvGrpSpPr/>
            <p:nvPr/>
          </p:nvGrpSpPr>
          <p:grpSpPr>
            <a:xfrm>
              <a:off x="4871864" y="4365104"/>
              <a:ext cx="2783583" cy="1591200"/>
              <a:chOff x="4871864" y="4365104"/>
              <a:chExt cx="2783583" cy="1591200"/>
            </a:xfrm>
          </p:grpSpPr>
          <p:pic>
            <p:nvPicPr>
              <p:cNvPr id="6" name="图片 5"/>
              <p:cNvPicPr>
                <a:picLocks noChangeAspect="1"/>
              </p:cNvPicPr>
              <p:nvPr/>
            </p:nvPicPr>
            <p:blipFill rotWithShape="1">
              <a:blip r:embed="rId5" cstate="hqprint">
                <a:extLst>
                  <a:ext uri="{28A0092B-C50C-407E-A947-70E740481C1C}">
                    <a14:useLocalDpi xmlns:a14="http://schemas.microsoft.com/office/drawing/2010/main"/>
                  </a:ext>
                </a:extLst>
              </a:blip>
              <a:srcRect t="-4"/>
              <a:stretch/>
            </p:blipFill>
            <p:spPr>
              <a:xfrm>
                <a:off x="4871864" y="4365104"/>
                <a:ext cx="2783583" cy="1591200"/>
              </a:xfrm>
              <a:prstGeom prst="rect">
                <a:avLst/>
              </a:prstGeom>
              <a:ln>
                <a:solidFill>
                  <a:srgbClr val="4276AA"/>
                </a:solidFill>
              </a:ln>
            </p:spPr>
          </p:pic>
          <p:sp>
            <p:nvSpPr>
              <p:cNvPr id="7" name="矩形 6"/>
              <p:cNvSpPr/>
              <p:nvPr/>
            </p:nvSpPr>
            <p:spPr>
              <a:xfrm>
                <a:off x="5231904" y="4437112"/>
                <a:ext cx="720080" cy="145669"/>
              </a:xfrm>
              <a:prstGeom prst="rect">
                <a:avLst/>
              </a:prstGeom>
              <a:blipFill>
                <a:blip r:embed="rId6"/>
                <a:tile tx="0" ty="0" sx="100000" sy="100000" flip="none" algn="tl"/>
              </a:blip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sp>
          <p:nvSpPr>
            <p:cNvPr id="20" name="文本框 19"/>
            <p:cNvSpPr txBox="1"/>
            <p:nvPr/>
          </p:nvSpPr>
          <p:spPr>
            <a:xfrm>
              <a:off x="5594241" y="5963724"/>
              <a:ext cx="1338828"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实验室主页</a:t>
              </a:r>
            </a:p>
          </p:txBody>
        </p:sp>
      </p:grpSp>
      <p:sp>
        <p:nvSpPr>
          <p:cNvPr id="22" name="cursor_142246">
            <a:extLst>
              <a:ext uri="{FF2B5EF4-FFF2-40B4-BE49-F238E27FC236}">
                <a16:creationId xmlns:a16="http://schemas.microsoft.com/office/drawing/2014/main" id="{54405246-CCE2-4201-BBB1-D3F3EB6E740D}"/>
              </a:ext>
            </a:extLst>
          </p:cNvPr>
          <p:cNvSpPr>
            <a:spLocks noChangeAspect="1"/>
          </p:cNvSpPr>
          <p:nvPr/>
        </p:nvSpPr>
        <p:spPr>
          <a:xfrm>
            <a:off x="6418828" y="5099883"/>
            <a:ext cx="335311" cy="412717"/>
          </a:xfrm>
          <a:custGeom>
            <a:avLst/>
            <a:gdLst>
              <a:gd name="connsiteX0" fmla="*/ 176259 w 491841"/>
              <a:gd name="connsiteY0" fmla="*/ 196962 h 605381"/>
              <a:gd name="connsiteX1" fmla="*/ 176259 w 491841"/>
              <a:gd name="connsiteY1" fmla="*/ 476614 h 605381"/>
              <a:gd name="connsiteX2" fmla="*/ 242707 w 491841"/>
              <a:gd name="connsiteY2" fmla="*/ 396922 h 605381"/>
              <a:gd name="connsiteX3" fmla="*/ 317392 w 491841"/>
              <a:gd name="connsiteY3" fmla="*/ 556853 h 605381"/>
              <a:gd name="connsiteX4" fmla="*/ 361600 w 491841"/>
              <a:gd name="connsiteY4" fmla="*/ 536200 h 605381"/>
              <a:gd name="connsiteX5" fmla="*/ 286914 w 491841"/>
              <a:gd name="connsiteY5" fmla="*/ 376360 h 605381"/>
              <a:gd name="connsiteX6" fmla="*/ 390796 w 491841"/>
              <a:gd name="connsiteY6" fmla="*/ 376725 h 605381"/>
              <a:gd name="connsiteX7" fmla="*/ 139649 w 491841"/>
              <a:gd name="connsiteY7" fmla="*/ 118550 h 605381"/>
              <a:gd name="connsiteX8" fmla="*/ 491841 w 491841"/>
              <a:gd name="connsiteY8" fmla="*/ 413646 h 605381"/>
              <a:gd name="connsiteX9" fmla="*/ 344484 w 491841"/>
              <a:gd name="connsiteY9" fmla="*/ 413098 h 605381"/>
              <a:gd name="connsiteX10" fmla="*/ 410291 w 491841"/>
              <a:gd name="connsiteY10" fmla="*/ 553929 h 605381"/>
              <a:gd name="connsiteX11" fmla="*/ 299728 w 491841"/>
              <a:gd name="connsiteY11" fmla="*/ 605381 h 605381"/>
              <a:gd name="connsiteX12" fmla="*/ 233921 w 491841"/>
              <a:gd name="connsiteY12" fmla="*/ 464550 h 605381"/>
              <a:gd name="connsiteX13" fmla="*/ 139649 w 491841"/>
              <a:gd name="connsiteY13" fmla="*/ 577599 h 605381"/>
              <a:gd name="connsiteX14" fmla="*/ 157961 w 491841"/>
              <a:gd name="connsiteY14" fmla="*/ 60969 h 605381"/>
              <a:gd name="connsiteX15" fmla="*/ 254882 w 491841"/>
              <a:gd name="connsiteY15" fmla="*/ 157745 h 605381"/>
              <a:gd name="connsiteX16" fmla="*/ 254791 w 491841"/>
              <a:gd name="connsiteY16" fmla="*/ 159847 h 605381"/>
              <a:gd name="connsiteX17" fmla="*/ 254791 w 491841"/>
              <a:gd name="connsiteY17" fmla="*/ 160395 h 605381"/>
              <a:gd name="connsiteX18" fmla="*/ 218182 w 491841"/>
              <a:gd name="connsiteY18" fmla="*/ 159390 h 605381"/>
              <a:gd name="connsiteX19" fmla="*/ 218273 w 491841"/>
              <a:gd name="connsiteY19" fmla="*/ 158659 h 605381"/>
              <a:gd name="connsiteX20" fmla="*/ 218273 w 491841"/>
              <a:gd name="connsiteY20" fmla="*/ 157745 h 605381"/>
              <a:gd name="connsiteX21" fmla="*/ 157961 w 491841"/>
              <a:gd name="connsiteY21" fmla="*/ 97522 h 605381"/>
              <a:gd name="connsiteX22" fmla="*/ 97648 w 491841"/>
              <a:gd name="connsiteY22" fmla="*/ 157745 h 605381"/>
              <a:gd name="connsiteX23" fmla="*/ 120528 w 491841"/>
              <a:gd name="connsiteY23" fmla="*/ 204899 h 605381"/>
              <a:gd name="connsiteX24" fmla="*/ 97739 w 491841"/>
              <a:gd name="connsiteY24" fmla="*/ 233502 h 605381"/>
              <a:gd name="connsiteX25" fmla="*/ 61039 w 491841"/>
              <a:gd name="connsiteY25" fmla="*/ 157745 h 605381"/>
              <a:gd name="connsiteX26" fmla="*/ 157961 w 491841"/>
              <a:gd name="connsiteY26" fmla="*/ 60969 h 605381"/>
              <a:gd name="connsiteX27" fmla="*/ 157961 w 491841"/>
              <a:gd name="connsiteY27" fmla="*/ 0 h 605381"/>
              <a:gd name="connsiteX28" fmla="*/ 315921 w 491841"/>
              <a:gd name="connsiteY28" fmla="*/ 157756 h 605381"/>
              <a:gd name="connsiteX29" fmla="*/ 306769 w 491841"/>
              <a:gd name="connsiteY29" fmla="*/ 210493 h 605381"/>
              <a:gd name="connsiteX30" fmla="*/ 272358 w 491841"/>
              <a:gd name="connsiteY30" fmla="*/ 198245 h 605381"/>
              <a:gd name="connsiteX31" fmla="*/ 279314 w 491841"/>
              <a:gd name="connsiteY31" fmla="*/ 157756 h 605381"/>
              <a:gd name="connsiteX32" fmla="*/ 157961 w 491841"/>
              <a:gd name="connsiteY32" fmla="*/ 36559 h 605381"/>
              <a:gd name="connsiteX33" fmla="*/ 36607 w 491841"/>
              <a:gd name="connsiteY33" fmla="*/ 157756 h 605381"/>
              <a:gd name="connsiteX34" fmla="*/ 115496 w 491841"/>
              <a:gd name="connsiteY34" fmla="*/ 271273 h 605381"/>
              <a:gd name="connsiteX35" fmla="*/ 102775 w 491841"/>
              <a:gd name="connsiteY35" fmla="*/ 305548 h 605381"/>
              <a:gd name="connsiteX36" fmla="*/ 28920 w 491841"/>
              <a:gd name="connsiteY36" fmla="*/ 248698 h 605381"/>
              <a:gd name="connsiteX37" fmla="*/ 0 w 491841"/>
              <a:gd name="connsiteY37" fmla="*/ 157756 h 605381"/>
              <a:gd name="connsiteX38" fmla="*/ 157961 w 491841"/>
              <a:gd name="connsiteY38"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1841" h="605381">
                <a:moveTo>
                  <a:pt x="176259" y="196962"/>
                </a:moveTo>
                <a:lnTo>
                  <a:pt x="176259" y="476614"/>
                </a:lnTo>
                <a:lnTo>
                  <a:pt x="242707" y="396922"/>
                </a:lnTo>
                <a:lnTo>
                  <a:pt x="317392" y="556853"/>
                </a:lnTo>
                <a:lnTo>
                  <a:pt x="361600" y="536200"/>
                </a:lnTo>
                <a:lnTo>
                  <a:pt x="286914" y="376360"/>
                </a:lnTo>
                <a:lnTo>
                  <a:pt x="390796" y="376725"/>
                </a:lnTo>
                <a:close/>
                <a:moveTo>
                  <a:pt x="139649" y="118550"/>
                </a:moveTo>
                <a:lnTo>
                  <a:pt x="491841" y="413646"/>
                </a:lnTo>
                <a:lnTo>
                  <a:pt x="344484" y="413098"/>
                </a:lnTo>
                <a:lnTo>
                  <a:pt x="410291" y="553929"/>
                </a:lnTo>
                <a:lnTo>
                  <a:pt x="299728" y="605381"/>
                </a:lnTo>
                <a:lnTo>
                  <a:pt x="233921" y="464550"/>
                </a:lnTo>
                <a:lnTo>
                  <a:pt x="139649" y="577599"/>
                </a:lnTo>
                <a:close/>
                <a:moveTo>
                  <a:pt x="157961" y="60969"/>
                </a:moveTo>
                <a:cubicBezTo>
                  <a:pt x="211409" y="60969"/>
                  <a:pt x="254882" y="104376"/>
                  <a:pt x="254882" y="157745"/>
                </a:cubicBezTo>
                <a:cubicBezTo>
                  <a:pt x="254882" y="158476"/>
                  <a:pt x="254882" y="159116"/>
                  <a:pt x="254791" y="159847"/>
                </a:cubicBezTo>
                <a:lnTo>
                  <a:pt x="254791" y="160395"/>
                </a:lnTo>
                <a:lnTo>
                  <a:pt x="218182" y="159390"/>
                </a:lnTo>
                <a:lnTo>
                  <a:pt x="218273" y="158659"/>
                </a:lnTo>
                <a:cubicBezTo>
                  <a:pt x="218273" y="158293"/>
                  <a:pt x="218273" y="158019"/>
                  <a:pt x="218273" y="157745"/>
                </a:cubicBezTo>
                <a:cubicBezTo>
                  <a:pt x="218273" y="124481"/>
                  <a:pt x="191183" y="97522"/>
                  <a:pt x="157961" y="97522"/>
                </a:cubicBezTo>
                <a:cubicBezTo>
                  <a:pt x="124647" y="97522"/>
                  <a:pt x="97648" y="124481"/>
                  <a:pt x="97648" y="157745"/>
                </a:cubicBezTo>
                <a:cubicBezTo>
                  <a:pt x="97648" y="176113"/>
                  <a:pt x="105976" y="193385"/>
                  <a:pt x="120528" y="204899"/>
                </a:cubicBezTo>
                <a:lnTo>
                  <a:pt x="97739" y="233502"/>
                </a:lnTo>
                <a:cubicBezTo>
                  <a:pt x="74401" y="214951"/>
                  <a:pt x="61039" y="187353"/>
                  <a:pt x="61039" y="157745"/>
                </a:cubicBezTo>
                <a:cubicBezTo>
                  <a:pt x="61039" y="104376"/>
                  <a:pt x="104512" y="60969"/>
                  <a:pt x="157961" y="60969"/>
                </a:cubicBezTo>
                <a:close/>
                <a:moveTo>
                  <a:pt x="157961" y="0"/>
                </a:moveTo>
                <a:cubicBezTo>
                  <a:pt x="244994" y="0"/>
                  <a:pt x="315921" y="70743"/>
                  <a:pt x="315921" y="157756"/>
                </a:cubicBezTo>
                <a:cubicBezTo>
                  <a:pt x="315921" y="175853"/>
                  <a:pt x="312809" y="193584"/>
                  <a:pt x="306769" y="210493"/>
                </a:cubicBezTo>
                <a:lnTo>
                  <a:pt x="272358" y="198245"/>
                </a:lnTo>
                <a:cubicBezTo>
                  <a:pt x="276934" y="185267"/>
                  <a:pt x="279314" y="171648"/>
                  <a:pt x="279314" y="157756"/>
                </a:cubicBezTo>
                <a:cubicBezTo>
                  <a:pt x="279314" y="90942"/>
                  <a:pt x="224860" y="36559"/>
                  <a:pt x="157961" y="36559"/>
                </a:cubicBezTo>
                <a:cubicBezTo>
                  <a:pt x="91061" y="36559"/>
                  <a:pt x="36607" y="90942"/>
                  <a:pt x="36607" y="157756"/>
                </a:cubicBezTo>
                <a:cubicBezTo>
                  <a:pt x="36607" y="208025"/>
                  <a:pt x="68364" y="253725"/>
                  <a:pt x="115496" y="271273"/>
                </a:cubicBezTo>
                <a:lnTo>
                  <a:pt x="102775" y="305548"/>
                </a:lnTo>
                <a:cubicBezTo>
                  <a:pt x="72849" y="294398"/>
                  <a:pt x="47315" y="274747"/>
                  <a:pt x="28920" y="248698"/>
                </a:cubicBezTo>
                <a:cubicBezTo>
                  <a:pt x="9975" y="222009"/>
                  <a:pt x="0" y="190476"/>
                  <a:pt x="0" y="157756"/>
                </a:cubicBezTo>
                <a:cubicBezTo>
                  <a:pt x="0" y="70743"/>
                  <a:pt x="70835" y="0"/>
                  <a:pt x="1579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sor_142246">
            <a:extLst>
              <a:ext uri="{FF2B5EF4-FFF2-40B4-BE49-F238E27FC236}">
                <a16:creationId xmlns:a16="http://schemas.microsoft.com/office/drawing/2014/main" id="{54405246-CCE2-4201-BBB1-D3F3EB6E740D}"/>
              </a:ext>
            </a:extLst>
          </p:cNvPr>
          <p:cNvSpPr>
            <a:spLocks noChangeAspect="1"/>
          </p:cNvSpPr>
          <p:nvPr/>
        </p:nvSpPr>
        <p:spPr>
          <a:xfrm>
            <a:off x="8988685" y="1812408"/>
            <a:ext cx="335311" cy="412717"/>
          </a:xfrm>
          <a:custGeom>
            <a:avLst/>
            <a:gdLst>
              <a:gd name="connsiteX0" fmla="*/ 176259 w 491841"/>
              <a:gd name="connsiteY0" fmla="*/ 196962 h 605381"/>
              <a:gd name="connsiteX1" fmla="*/ 176259 w 491841"/>
              <a:gd name="connsiteY1" fmla="*/ 476614 h 605381"/>
              <a:gd name="connsiteX2" fmla="*/ 242707 w 491841"/>
              <a:gd name="connsiteY2" fmla="*/ 396922 h 605381"/>
              <a:gd name="connsiteX3" fmla="*/ 317392 w 491841"/>
              <a:gd name="connsiteY3" fmla="*/ 556853 h 605381"/>
              <a:gd name="connsiteX4" fmla="*/ 361600 w 491841"/>
              <a:gd name="connsiteY4" fmla="*/ 536200 h 605381"/>
              <a:gd name="connsiteX5" fmla="*/ 286914 w 491841"/>
              <a:gd name="connsiteY5" fmla="*/ 376360 h 605381"/>
              <a:gd name="connsiteX6" fmla="*/ 390796 w 491841"/>
              <a:gd name="connsiteY6" fmla="*/ 376725 h 605381"/>
              <a:gd name="connsiteX7" fmla="*/ 139649 w 491841"/>
              <a:gd name="connsiteY7" fmla="*/ 118550 h 605381"/>
              <a:gd name="connsiteX8" fmla="*/ 491841 w 491841"/>
              <a:gd name="connsiteY8" fmla="*/ 413646 h 605381"/>
              <a:gd name="connsiteX9" fmla="*/ 344484 w 491841"/>
              <a:gd name="connsiteY9" fmla="*/ 413098 h 605381"/>
              <a:gd name="connsiteX10" fmla="*/ 410291 w 491841"/>
              <a:gd name="connsiteY10" fmla="*/ 553929 h 605381"/>
              <a:gd name="connsiteX11" fmla="*/ 299728 w 491841"/>
              <a:gd name="connsiteY11" fmla="*/ 605381 h 605381"/>
              <a:gd name="connsiteX12" fmla="*/ 233921 w 491841"/>
              <a:gd name="connsiteY12" fmla="*/ 464550 h 605381"/>
              <a:gd name="connsiteX13" fmla="*/ 139649 w 491841"/>
              <a:gd name="connsiteY13" fmla="*/ 577599 h 605381"/>
              <a:gd name="connsiteX14" fmla="*/ 157961 w 491841"/>
              <a:gd name="connsiteY14" fmla="*/ 60969 h 605381"/>
              <a:gd name="connsiteX15" fmla="*/ 254882 w 491841"/>
              <a:gd name="connsiteY15" fmla="*/ 157745 h 605381"/>
              <a:gd name="connsiteX16" fmla="*/ 254791 w 491841"/>
              <a:gd name="connsiteY16" fmla="*/ 159847 h 605381"/>
              <a:gd name="connsiteX17" fmla="*/ 254791 w 491841"/>
              <a:gd name="connsiteY17" fmla="*/ 160395 h 605381"/>
              <a:gd name="connsiteX18" fmla="*/ 218182 w 491841"/>
              <a:gd name="connsiteY18" fmla="*/ 159390 h 605381"/>
              <a:gd name="connsiteX19" fmla="*/ 218273 w 491841"/>
              <a:gd name="connsiteY19" fmla="*/ 158659 h 605381"/>
              <a:gd name="connsiteX20" fmla="*/ 218273 w 491841"/>
              <a:gd name="connsiteY20" fmla="*/ 157745 h 605381"/>
              <a:gd name="connsiteX21" fmla="*/ 157961 w 491841"/>
              <a:gd name="connsiteY21" fmla="*/ 97522 h 605381"/>
              <a:gd name="connsiteX22" fmla="*/ 97648 w 491841"/>
              <a:gd name="connsiteY22" fmla="*/ 157745 h 605381"/>
              <a:gd name="connsiteX23" fmla="*/ 120528 w 491841"/>
              <a:gd name="connsiteY23" fmla="*/ 204899 h 605381"/>
              <a:gd name="connsiteX24" fmla="*/ 97739 w 491841"/>
              <a:gd name="connsiteY24" fmla="*/ 233502 h 605381"/>
              <a:gd name="connsiteX25" fmla="*/ 61039 w 491841"/>
              <a:gd name="connsiteY25" fmla="*/ 157745 h 605381"/>
              <a:gd name="connsiteX26" fmla="*/ 157961 w 491841"/>
              <a:gd name="connsiteY26" fmla="*/ 60969 h 605381"/>
              <a:gd name="connsiteX27" fmla="*/ 157961 w 491841"/>
              <a:gd name="connsiteY27" fmla="*/ 0 h 605381"/>
              <a:gd name="connsiteX28" fmla="*/ 315921 w 491841"/>
              <a:gd name="connsiteY28" fmla="*/ 157756 h 605381"/>
              <a:gd name="connsiteX29" fmla="*/ 306769 w 491841"/>
              <a:gd name="connsiteY29" fmla="*/ 210493 h 605381"/>
              <a:gd name="connsiteX30" fmla="*/ 272358 w 491841"/>
              <a:gd name="connsiteY30" fmla="*/ 198245 h 605381"/>
              <a:gd name="connsiteX31" fmla="*/ 279314 w 491841"/>
              <a:gd name="connsiteY31" fmla="*/ 157756 h 605381"/>
              <a:gd name="connsiteX32" fmla="*/ 157961 w 491841"/>
              <a:gd name="connsiteY32" fmla="*/ 36559 h 605381"/>
              <a:gd name="connsiteX33" fmla="*/ 36607 w 491841"/>
              <a:gd name="connsiteY33" fmla="*/ 157756 h 605381"/>
              <a:gd name="connsiteX34" fmla="*/ 115496 w 491841"/>
              <a:gd name="connsiteY34" fmla="*/ 271273 h 605381"/>
              <a:gd name="connsiteX35" fmla="*/ 102775 w 491841"/>
              <a:gd name="connsiteY35" fmla="*/ 305548 h 605381"/>
              <a:gd name="connsiteX36" fmla="*/ 28920 w 491841"/>
              <a:gd name="connsiteY36" fmla="*/ 248698 h 605381"/>
              <a:gd name="connsiteX37" fmla="*/ 0 w 491841"/>
              <a:gd name="connsiteY37" fmla="*/ 157756 h 605381"/>
              <a:gd name="connsiteX38" fmla="*/ 157961 w 491841"/>
              <a:gd name="connsiteY38"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1841" h="605381">
                <a:moveTo>
                  <a:pt x="176259" y="196962"/>
                </a:moveTo>
                <a:lnTo>
                  <a:pt x="176259" y="476614"/>
                </a:lnTo>
                <a:lnTo>
                  <a:pt x="242707" y="396922"/>
                </a:lnTo>
                <a:lnTo>
                  <a:pt x="317392" y="556853"/>
                </a:lnTo>
                <a:lnTo>
                  <a:pt x="361600" y="536200"/>
                </a:lnTo>
                <a:lnTo>
                  <a:pt x="286914" y="376360"/>
                </a:lnTo>
                <a:lnTo>
                  <a:pt x="390796" y="376725"/>
                </a:lnTo>
                <a:close/>
                <a:moveTo>
                  <a:pt x="139649" y="118550"/>
                </a:moveTo>
                <a:lnTo>
                  <a:pt x="491841" y="413646"/>
                </a:lnTo>
                <a:lnTo>
                  <a:pt x="344484" y="413098"/>
                </a:lnTo>
                <a:lnTo>
                  <a:pt x="410291" y="553929"/>
                </a:lnTo>
                <a:lnTo>
                  <a:pt x="299728" y="605381"/>
                </a:lnTo>
                <a:lnTo>
                  <a:pt x="233921" y="464550"/>
                </a:lnTo>
                <a:lnTo>
                  <a:pt x="139649" y="577599"/>
                </a:lnTo>
                <a:close/>
                <a:moveTo>
                  <a:pt x="157961" y="60969"/>
                </a:moveTo>
                <a:cubicBezTo>
                  <a:pt x="211409" y="60969"/>
                  <a:pt x="254882" y="104376"/>
                  <a:pt x="254882" y="157745"/>
                </a:cubicBezTo>
                <a:cubicBezTo>
                  <a:pt x="254882" y="158476"/>
                  <a:pt x="254882" y="159116"/>
                  <a:pt x="254791" y="159847"/>
                </a:cubicBezTo>
                <a:lnTo>
                  <a:pt x="254791" y="160395"/>
                </a:lnTo>
                <a:lnTo>
                  <a:pt x="218182" y="159390"/>
                </a:lnTo>
                <a:lnTo>
                  <a:pt x="218273" y="158659"/>
                </a:lnTo>
                <a:cubicBezTo>
                  <a:pt x="218273" y="158293"/>
                  <a:pt x="218273" y="158019"/>
                  <a:pt x="218273" y="157745"/>
                </a:cubicBezTo>
                <a:cubicBezTo>
                  <a:pt x="218273" y="124481"/>
                  <a:pt x="191183" y="97522"/>
                  <a:pt x="157961" y="97522"/>
                </a:cubicBezTo>
                <a:cubicBezTo>
                  <a:pt x="124647" y="97522"/>
                  <a:pt x="97648" y="124481"/>
                  <a:pt x="97648" y="157745"/>
                </a:cubicBezTo>
                <a:cubicBezTo>
                  <a:pt x="97648" y="176113"/>
                  <a:pt x="105976" y="193385"/>
                  <a:pt x="120528" y="204899"/>
                </a:cubicBezTo>
                <a:lnTo>
                  <a:pt x="97739" y="233502"/>
                </a:lnTo>
                <a:cubicBezTo>
                  <a:pt x="74401" y="214951"/>
                  <a:pt x="61039" y="187353"/>
                  <a:pt x="61039" y="157745"/>
                </a:cubicBezTo>
                <a:cubicBezTo>
                  <a:pt x="61039" y="104376"/>
                  <a:pt x="104512" y="60969"/>
                  <a:pt x="157961" y="60969"/>
                </a:cubicBezTo>
                <a:close/>
                <a:moveTo>
                  <a:pt x="157961" y="0"/>
                </a:moveTo>
                <a:cubicBezTo>
                  <a:pt x="244994" y="0"/>
                  <a:pt x="315921" y="70743"/>
                  <a:pt x="315921" y="157756"/>
                </a:cubicBezTo>
                <a:cubicBezTo>
                  <a:pt x="315921" y="175853"/>
                  <a:pt x="312809" y="193584"/>
                  <a:pt x="306769" y="210493"/>
                </a:cubicBezTo>
                <a:lnTo>
                  <a:pt x="272358" y="198245"/>
                </a:lnTo>
                <a:cubicBezTo>
                  <a:pt x="276934" y="185267"/>
                  <a:pt x="279314" y="171648"/>
                  <a:pt x="279314" y="157756"/>
                </a:cubicBezTo>
                <a:cubicBezTo>
                  <a:pt x="279314" y="90942"/>
                  <a:pt x="224860" y="36559"/>
                  <a:pt x="157961" y="36559"/>
                </a:cubicBezTo>
                <a:cubicBezTo>
                  <a:pt x="91061" y="36559"/>
                  <a:pt x="36607" y="90942"/>
                  <a:pt x="36607" y="157756"/>
                </a:cubicBezTo>
                <a:cubicBezTo>
                  <a:pt x="36607" y="208025"/>
                  <a:pt x="68364" y="253725"/>
                  <a:pt x="115496" y="271273"/>
                </a:cubicBezTo>
                <a:lnTo>
                  <a:pt x="102775" y="305548"/>
                </a:lnTo>
                <a:cubicBezTo>
                  <a:pt x="72849" y="294398"/>
                  <a:pt x="47315" y="274747"/>
                  <a:pt x="28920" y="248698"/>
                </a:cubicBezTo>
                <a:cubicBezTo>
                  <a:pt x="9975" y="222009"/>
                  <a:pt x="0" y="190476"/>
                  <a:pt x="0" y="157756"/>
                </a:cubicBezTo>
                <a:cubicBezTo>
                  <a:pt x="0" y="70743"/>
                  <a:pt x="70835" y="0"/>
                  <a:pt x="157961" y="0"/>
                </a:cubicBezTo>
                <a:close/>
              </a:path>
            </a:pathLst>
          </a:cu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直线箭头连接符 24"/>
          <p:cNvCxnSpPr/>
          <p:nvPr/>
        </p:nvCxnSpPr>
        <p:spPr>
          <a:xfrm>
            <a:off x="4836950" y="2218116"/>
            <a:ext cx="2520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flipH="1">
            <a:off x="7717270" y="3493058"/>
            <a:ext cx="1702292" cy="1555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p:cNvCxnSpPr/>
          <p:nvPr/>
        </p:nvCxnSpPr>
        <p:spPr>
          <a:xfrm flipH="1" flipV="1">
            <a:off x="3170699" y="3493058"/>
            <a:ext cx="1306211" cy="142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heckerboard(across)">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24727 0.39352 L -0.00286 0.00324 " pathEditMode="relative" rAng="0" ptsTypes="AA">
                                      <p:cBhvr>
                                        <p:cTn id="54" dur="2000" fill="hold"/>
                                        <p:tgtEl>
                                          <p:spTgt spid="17"/>
                                        </p:tgtEl>
                                        <p:attrNameLst>
                                          <p:attrName>ppt_x</p:attrName>
                                          <p:attrName>ppt_y</p:attrName>
                                        </p:attrNameLst>
                                      </p:cBhvr>
                                      <p:rCtr x="-12513" y="-1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198501"/>
            <a:ext cx="6912768" cy="460375"/>
          </a:xfrm>
        </p:spPr>
        <p:txBody>
          <a:bodyPr/>
          <a:lstStyle/>
          <a:p>
            <a:r>
              <a:rPr kumimoji="1" lang="zh-CN" altLang="en-US" dirty="0"/>
              <a:t>结构化数据，构建数据的互联互通</a:t>
            </a:r>
          </a:p>
        </p:txBody>
      </p:sp>
      <p:sp>
        <p:nvSpPr>
          <p:cNvPr id="3" name="矩形 2"/>
          <p:cNvSpPr/>
          <p:nvPr/>
        </p:nvSpPr>
        <p:spPr>
          <a:xfrm>
            <a:off x="7753567" y="4221088"/>
            <a:ext cx="1546444" cy="2232248"/>
          </a:xfrm>
          <a:prstGeom prst="rect">
            <a:avLst/>
          </a:prstGeom>
          <a:noFill/>
          <a:ln w="12700" cap="flat" cmpd="sng" algn="ctr">
            <a:solidFill>
              <a:srgbClr val="5E5CA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endParaRPr>
          </a:p>
        </p:txBody>
      </p:sp>
      <p:sp>
        <p:nvSpPr>
          <p:cNvPr id="4" name="矩形 3"/>
          <p:cNvSpPr/>
          <p:nvPr/>
        </p:nvSpPr>
        <p:spPr>
          <a:xfrm>
            <a:off x="6133042" y="4221088"/>
            <a:ext cx="1546444" cy="2232248"/>
          </a:xfrm>
          <a:prstGeom prst="rect">
            <a:avLst/>
          </a:prstGeom>
          <a:noFill/>
          <a:ln w="12700" cap="flat" cmpd="sng" algn="ctr">
            <a:solidFill>
              <a:srgbClr val="148A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endParaRPr>
          </a:p>
        </p:txBody>
      </p:sp>
      <p:sp>
        <p:nvSpPr>
          <p:cNvPr id="5" name="矩形 4"/>
          <p:cNvSpPr/>
          <p:nvPr/>
        </p:nvSpPr>
        <p:spPr>
          <a:xfrm>
            <a:off x="9374092" y="4221088"/>
            <a:ext cx="1546444" cy="2232248"/>
          </a:xfrm>
          <a:prstGeom prst="rect">
            <a:avLst/>
          </a:prstGeom>
          <a:noFill/>
          <a:ln w="12700" cap="flat" cmpd="sng" algn="ctr">
            <a:solidFill>
              <a:srgbClr val="77849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endParaRPr>
          </a:p>
        </p:txBody>
      </p:sp>
      <p:sp>
        <p:nvSpPr>
          <p:cNvPr id="6" name="矩形 5"/>
          <p:cNvSpPr/>
          <p:nvPr/>
        </p:nvSpPr>
        <p:spPr>
          <a:xfrm>
            <a:off x="1271465" y="4221088"/>
            <a:ext cx="3166970" cy="2232248"/>
          </a:xfrm>
          <a:prstGeom prst="rect">
            <a:avLst/>
          </a:prstGeom>
          <a:noFill/>
          <a:ln w="12700" cap="flat" cmpd="sng" algn="ctr">
            <a:solidFill>
              <a:srgbClr val="4276A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endParaRPr>
          </a:p>
        </p:txBody>
      </p:sp>
      <p:sp>
        <p:nvSpPr>
          <p:cNvPr id="7" name="矩形 6"/>
          <p:cNvSpPr/>
          <p:nvPr/>
        </p:nvSpPr>
        <p:spPr>
          <a:xfrm>
            <a:off x="4512516" y="4221088"/>
            <a:ext cx="1546444" cy="2232248"/>
          </a:xfrm>
          <a:prstGeom prst="rect">
            <a:avLst/>
          </a:prstGeom>
          <a:solidFill>
            <a:schemeClr val="bg1"/>
          </a:solidFill>
          <a:ln w="12700" cap="flat" cmpd="sng" algn="ctr">
            <a:solidFill>
              <a:srgbClr val="3B9C8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endParaRPr>
          </a:p>
        </p:txBody>
      </p:sp>
      <p:sp>
        <p:nvSpPr>
          <p:cNvPr id="8" name="矩形 7"/>
          <p:cNvSpPr/>
          <p:nvPr/>
        </p:nvSpPr>
        <p:spPr>
          <a:xfrm>
            <a:off x="1271465" y="4221088"/>
            <a:ext cx="3166970" cy="397592"/>
          </a:xfrm>
          <a:prstGeom prst="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科研数据</a:t>
            </a:r>
          </a:p>
        </p:txBody>
      </p:sp>
      <p:sp>
        <p:nvSpPr>
          <p:cNvPr id="9" name="矩形 8"/>
          <p:cNvSpPr/>
          <p:nvPr/>
        </p:nvSpPr>
        <p:spPr>
          <a:xfrm>
            <a:off x="4512515" y="4230395"/>
            <a:ext cx="1546445" cy="397592"/>
          </a:xfrm>
          <a:prstGeom prst="rect">
            <a:avLst/>
          </a:prstGeom>
          <a:solidFill>
            <a:srgbClr val="3B9C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rPr>
              <a:t>教学数据</a:t>
            </a:r>
            <a:endParaRPr kumimoji="1" lang="zh-CN" altLang="en-US" sz="14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10" name="矩形 9"/>
          <p:cNvSpPr/>
          <p:nvPr/>
        </p:nvSpPr>
        <p:spPr>
          <a:xfrm>
            <a:off x="6133041" y="4230395"/>
            <a:ext cx="1546445" cy="397592"/>
          </a:xfrm>
          <a:prstGeom prst="rect">
            <a:avLst/>
          </a:prstGeom>
          <a:solidFill>
            <a:srgbClr val="148A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rPr>
              <a:t>人事数据</a:t>
            </a:r>
            <a:endParaRPr kumimoji="1" lang="zh-CN" altLang="en-US" sz="14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11" name="矩形 10"/>
          <p:cNvSpPr/>
          <p:nvPr/>
        </p:nvSpPr>
        <p:spPr>
          <a:xfrm>
            <a:off x="7753566" y="4230395"/>
            <a:ext cx="1546445" cy="397592"/>
          </a:xfrm>
          <a:prstGeom prst="rect">
            <a:avLst/>
          </a:prstGeom>
          <a:solidFill>
            <a:srgbClr val="5E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学生数据</a:t>
            </a:r>
          </a:p>
        </p:txBody>
      </p:sp>
      <p:sp>
        <p:nvSpPr>
          <p:cNvPr id="12" name="矩形 11"/>
          <p:cNvSpPr/>
          <p:nvPr/>
        </p:nvSpPr>
        <p:spPr>
          <a:xfrm>
            <a:off x="9374092" y="4230395"/>
            <a:ext cx="1546445" cy="397592"/>
          </a:xfrm>
          <a:prstGeom prst="rect">
            <a:avLst/>
          </a:prstGeom>
          <a:solidFill>
            <a:srgbClr val="7784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其他</a:t>
            </a:r>
          </a:p>
        </p:txBody>
      </p:sp>
      <p:sp>
        <p:nvSpPr>
          <p:cNvPr id="13" name="圆角矩形 15"/>
          <p:cNvSpPr/>
          <p:nvPr/>
        </p:nvSpPr>
        <p:spPr>
          <a:xfrm>
            <a:off x="1433842" y="4742242"/>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kern="0" dirty="0">
                <a:solidFill>
                  <a:srgbClr val="FFFFFF"/>
                </a:solidFill>
                <a:latin typeface="Microsoft YaHei" charset="-122"/>
                <a:ea typeface="Microsoft YaHei" charset="-122"/>
                <a:cs typeface="Microsoft YaHei" charset="-122"/>
              </a:rPr>
              <a:t>学术讲座</a:t>
            </a:r>
            <a:endPar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14" name="圆角矩形 13"/>
          <p:cNvSpPr/>
          <p:nvPr/>
        </p:nvSpPr>
        <p:spPr>
          <a:xfrm>
            <a:off x="1433842" y="5170016"/>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研究领域</a:t>
            </a:r>
          </a:p>
        </p:txBody>
      </p:sp>
      <p:sp>
        <p:nvSpPr>
          <p:cNvPr id="16" name="圆角矩形 20"/>
          <p:cNvSpPr/>
          <p:nvPr/>
        </p:nvSpPr>
        <p:spPr>
          <a:xfrm>
            <a:off x="1433842" y="5597789"/>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著作成果</a:t>
            </a:r>
          </a:p>
        </p:txBody>
      </p:sp>
      <p:sp>
        <p:nvSpPr>
          <p:cNvPr id="19" name="圆角矩形 23"/>
          <p:cNvSpPr/>
          <p:nvPr/>
        </p:nvSpPr>
        <p:spPr>
          <a:xfrm>
            <a:off x="1433841" y="6025563"/>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横向科研项目</a:t>
            </a:r>
          </a:p>
        </p:txBody>
      </p:sp>
      <p:sp>
        <p:nvSpPr>
          <p:cNvPr id="22" name="圆角矩形 27"/>
          <p:cNvSpPr/>
          <p:nvPr/>
        </p:nvSpPr>
        <p:spPr>
          <a:xfrm>
            <a:off x="2936138" y="4742242"/>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研究方向</a:t>
            </a:r>
          </a:p>
        </p:txBody>
      </p:sp>
      <p:sp>
        <p:nvSpPr>
          <p:cNvPr id="23" name="圆角矩形 28"/>
          <p:cNvSpPr/>
          <p:nvPr/>
        </p:nvSpPr>
        <p:spPr>
          <a:xfrm>
            <a:off x="2936138" y="5170016"/>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专利成果</a:t>
            </a:r>
          </a:p>
        </p:txBody>
      </p:sp>
      <p:sp>
        <p:nvSpPr>
          <p:cNvPr id="25" name="圆角矩形 30"/>
          <p:cNvSpPr/>
          <p:nvPr/>
        </p:nvSpPr>
        <p:spPr>
          <a:xfrm>
            <a:off x="2936138" y="5597789"/>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获奖信息</a:t>
            </a:r>
          </a:p>
        </p:txBody>
      </p:sp>
      <p:sp>
        <p:nvSpPr>
          <p:cNvPr id="26" name="圆角矩形 31"/>
          <p:cNvSpPr/>
          <p:nvPr/>
        </p:nvSpPr>
        <p:spPr>
          <a:xfrm>
            <a:off x="2936138" y="6025563"/>
            <a:ext cx="1272947" cy="300402"/>
          </a:xfrm>
          <a:prstGeom prst="roundRect">
            <a:avLst/>
          </a:prstGeom>
          <a:solidFill>
            <a:srgbClr val="427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000" kern="0" dirty="0">
                <a:solidFill>
                  <a:srgbClr val="FFFFFF"/>
                </a:solidFill>
                <a:latin typeface="Microsoft YaHei" charset="-122"/>
                <a:ea typeface="Microsoft YaHei" charset="-122"/>
                <a:cs typeface="Microsoft YaHei" charset="-122"/>
              </a:rPr>
              <a:t>……</a:t>
            </a:r>
            <a:endPar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31" name="圆角矩形 38"/>
          <p:cNvSpPr/>
          <p:nvPr/>
        </p:nvSpPr>
        <p:spPr>
          <a:xfrm>
            <a:off x="4667784" y="6006198"/>
            <a:ext cx="1272947" cy="300402"/>
          </a:xfrm>
          <a:prstGeom prst="roundRect">
            <a:avLst/>
          </a:prstGeom>
          <a:solidFill>
            <a:srgbClr val="3B9C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a:t>
            </a:r>
            <a:endPar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32" name="圆角矩形 39"/>
          <p:cNvSpPr/>
          <p:nvPr/>
        </p:nvSpPr>
        <p:spPr>
          <a:xfrm>
            <a:off x="4667784" y="4722878"/>
            <a:ext cx="1272947" cy="300402"/>
          </a:xfrm>
          <a:prstGeom prst="roundRect">
            <a:avLst/>
          </a:prstGeom>
          <a:solidFill>
            <a:srgbClr val="3B9C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授课信息</a:t>
            </a:r>
          </a:p>
        </p:txBody>
      </p:sp>
      <p:sp>
        <p:nvSpPr>
          <p:cNvPr id="34" name="圆角矩形 41"/>
          <p:cNvSpPr/>
          <p:nvPr/>
        </p:nvSpPr>
        <p:spPr>
          <a:xfrm>
            <a:off x="4667784" y="5150651"/>
            <a:ext cx="1272947" cy="300402"/>
          </a:xfrm>
          <a:prstGeom prst="roundRect">
            <a:avLst/>
          </a:prstGeom>
          <a:solidFill>
            <a:srgbClr val="3B9C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a:ln>
                  <a:noFill/>
                </a:ln>
                <a:solidFill>
                  <a:srgbClr val="FFFFFF"/>
                </a:solidFill>
                <a:effectLst/>
                <a:uLnTx/>
                <a:uFillTx/>
                <a:latin typeface="Microsoft YaHei" charset="-122"/>
                <a:ea typeface="Microsoft YaHei" charset="-122"/>
                <a:cs typeface="Microsoft YaHei" charset="-122"/>
              </a:rPr>
              <a:t>教学</a:t>
            </a: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成果</a:t>
            </a:r>
          </a:p>
        </p:txBody>
      </p:sp>
      <p:sp>
        <p:nvSpPr>
          <p:cNvPr id="35" name="圆角矩形 42"/>
          <p:cNvSpPr/>
          <p:nvPr/>
        </p:nvSpPr>
        <p:spPr>
          <a:xfrm>
            <a:off x="4667784" y="5578425"/>
            <a:ext cx="1272947" cy="300402"/>
          </a:xfrm>
          <a:prstGeom prst="roundRect">
            <a:avLst/>
          </a:prstGeom>
          <a:solidFill>
            <a:srgbClr val="3B9C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招生信息</a:t>
            </a:r>
          </a:p>
        </p:txBody>
      </p:sp>
      <p:sp>
        <p:nvSpPr>
          <p:cNvPr id="38" name="圆角矩形 47"/>
          <p:cNvSpPr/>
          <p:nvPr/>
        </p:nvSpPr>
        <p:spPr>
          <a:xfrm>
            <a:off x="6242009" y="4742242"/>
            <a:ext cx="1272947" cy="300402"/>
          </a:xfrm>
          <a:prstGeom prst="roundRect">
            <a:avLst/>
          </a:prstGeom>
          <a:solidFill>
            <a:srgbClr val="148A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教师基本信息</a:t>
            </a:r>
          </a:p>
        </p:txBody>
      </p:sp>
      <p:sp>
        <p:nvSpPr>
          <p:cNvPr id="40" name="圆角矩形 49"/>
          <p:cNvSpPr/>
          <p:nvPr/>
        </p:nvSpPr>
        <p:spPr>
          <a:xfrm>
            <a:off x="6242009" y="6010036"/>
            <a:ext cx="1272947" cy="300402"/>
          </a:xfrm>
          <a:prstGeom prst="roundRect">
            <a:avLst/>
          </a:prstGeom>
          <a:solidFill>
            <a:srgbClr val="148A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a:t>
            </a:r>
            <a:endPar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41" name="圆角矩形 50"/>
          <p:cNvSpPr/>
          <p:nvPr/>
        </p:nvSpPr>
        <p:spPr>
          <a:xfrm>
            <a:off x="6242009" y="5150651"/>
            <a:ext cx="1272947" cy="300402"/>
          </a:xfrm>
          <a:prstGeom prst="roundRect">
            <a:avLst/>
          </a:prstGeom>
          <a:solidFill>
            <a:srgbClr val="148A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曾获荣誉</a:t>
            </a:r>
          </a:p>
        </p:txBody>
      </p:sp>
      <p:sp>
        <p:nvSpPr>
          <p:cNvPr id="42" name="圆角矩形 51"/>
          <p:cNvSpPr/>
          <p:nvPr/>
        </p:nvSpPr>
        <p:spPr>
          <a:xfrm>
            <a:off x="6242009" y="5578425"/>
            <a:ext cx="1272947" cy="300402"/>
          </a:xfrm>
          <a:prstGeom prst="roundRect">
            <a:avLst/>
          </a:prstGeom>
          <a:solidFill>
            <a:srgbClr val="148A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教育经历</a:t>
            </a:r>
          </a:p>
        </p:txBody>
      </p:sp>
      <p:sp>
        <p:nvSpPr>
          <p:cNvPr id="47" name="圆角矩形 56"/>
          <p:cNvSpPr/>
          <p:nvPr/>
        </p:nvSpPr>
        <p:spPr>
          <a:xfrm>
            <a:off x="7908835" y="4742242"/>
            <a:ext cx="1272947" cy="300402"/>
          </a:xfrm>
          <a:prstGeom prst="roundRect">
            <a:avLst/>
          </a:prstGeom>
          <a:solidFill>
            <a:srgbClr val="5E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本科生信息</a:t>
            </a:r>
          </a:p>
        </p:txBody>
      </p:sp>
      <p:sp>
        <p:nvSpPr>
          <p:cNvPr id="48" name="圆角矩形 57"/>
          <p:cNvSpPr/>
          <p:nvPr/>
        </p:nvSpPr>
        <p:spPr>
          <a:xfrm>
            <a:off x="7908835" y="5170016"/>
            <a:ext cx="1272947" cy="300402"/>
          </a:xfrm>
          <a:prstGeom prst="roundRect">
            <a:avLst/>
          </a:prstGeom>
          <a:solidFill>
            <a:srgbClr val="5E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硕士研究生信息</a:t>
            </a:r>
          </a:p>
        </p:txBody>
      </p:sp>
      <p:sp>
        <p:nvSpPr>
          <p:cNvPr id="49" name="圆角矩形 59"/>
          <p:cNvSpPr/>
          <p:nvPr/>
        </p:nvSpPr>
        <p:spPr>
          <a:xfrm>
            <a:off x="7910575" y="5597789"/>
            <a:ext cx="1272947" cy="300402"/>
          </a:xfrm>
          <a:prstGeom prst="roundRect">
            <a:avLst/>
          </a:prstGeom>
          <a:solidFill>
            <a:srgbClr val="5E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博士研究生信息</a:t>
            </a:r>
          </a:p>
        </p:txBody>
      </p:sp>
      <p:sp>
        <p:nvSpPr>
          <p:cNvPr id="50" name="圆角矩形 65"/>
          <p:cNvSpPr/>
          <p:nvPr/>
        </p:nvSpPr>
        <p:spPr>
          <a:xfrm>
            <a:off x="9529360" y="4742242"/>
            <a:ext cx="1272947" cy="300402"/>
          </a:xfrm>
          <a:prstGeom prst="roundRect">
            <a:avLst/>
          </a:prstGeom>
          <a:solidFill>
            <a:srgbClr val="7784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教师博客</a:t>
            </a:r>
          </a:p>
        </p:txBody>
      </p:sp>
      <p:sp>
        <p:nvSpPr>
          <p:cNvPr id="51" name="圆角矩形 66"/>
          <p:cNvSpPr/>
          <p:nvPr/>
        </p:nvSpPr>
        <p:spPr>
          <a:xfrm>
            <a:off x="9529360" y="5170016"/>
            <a:ext cx="1272947" cy="300402"/>
          </a:xfrm>
          <a:prstGeom prst="roundRect">
            <a:avLst/>
          </a:prstGeom>
          <a:solidFill>
            <a:srgbClr val="7784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软件工具</a:t>
            </a:r>
          </a:p>
        </p:txBody>
      </p:sp>
      <p:sp>
        <p:nvSpPr>
          <p:cNvPr id="52" name="圆角矩形 68"/>
          <p:cNvSpPr/>
          <p:nvPr/>
        </p:nvSpPr>
        <p:spPr>
          <a:xfrm>
            <a:off x="9529360" y="5597789"/>
            <a:ext cx="1272947" cy="300402"/>
          </a:xfrm>
          <a:prstGeom prst="roundRect">
            <a:avLst/>
          </a:prstGeom>
          <a:solidFill>
            <a:srgbClr val="7784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常用链接</a:t>
            </a:r>
          </a:p>
        </p:txBody>
      </p:sp>
      <p:sp>
        <p:nvSpPr>
          <p:cNvPr id="53" name="圆角矩形 69"/>
          <p:cNvSpPr/>
          <p:nvPr/>
        </p:nvSpPr>
        <p:spPr>
          <a:xfrm>
            <a:off x="9529360" y="6025563"/>
            <a:ext cx="1272947" cy="300402"/>
          </a:xfrm>
          <a:prstGeom prst="roundRect">
            <a:avLst/>
          </a:prstGeom>
          <a:solidFill>
            <a:srgbClr val="7784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a:t>
            </a:r>
            <a:endPar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sp>
        <p:nvSpPr>
          <p:cNvPr id="55" name="圆角矩形 59"/>
          <p:cNvSpPr/>
          <p:nvPr/>
        </p:nvSpPr>
        <p:spPr>
          <a:xfrm>
            <a:off x="7936615" y="6006198"/>
            <a:ext cx="1272947" cy="300402"/>
          </a:xfrm>
          <a:prstGeom prst="roundRect">
            <a:avLst/>
          </a:prstGeom>
          <a:solidFill>
            <a:srgbClr val="5E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rPr>
              <a:t>……</a:t>
            </a:r>
            <a:endParaRPr kumimoji="1" lang="zh-CN" altLang="en-US" sz="1000" b="0" i="0" u="none" strike="noStrike" kern="0" cap="none" spc="0" normalizeH="0" baseline="0" noProof="0" dirty="0">
              <a:ln>
                <a:noFill/>
              </a:ln>
              <a:solidFill>
                <a:srgbClr val="FFFFFF"/>
              </a:solidFill>
              <a:effectLst/>
              <a:uLnTx/>
              <a:uFillTx/>
              <a:latin typeface="Microsoft YaHei" charset="-122"/>
              <a:ea typeface="Microsoft YaHei" charset="-122"/>
              <a:cs typeface="Microsoft YaHei" charset="-122"/>
            </a:endParaRPr>
          </a:p>
        </p:txBody>
      </p:sp>
      <p:grpSp>
        <p:nvGrpSpPr>
          <p:cNvPr id="71" name="组 70"/>
          <p:cNvGrpSpPr/>
          <p:nvPr/>
        </p:nvGrpSpPr>
        <p:grpSpPr>
          <a:xfrm>
            <a:off x="1271464" y="1386847"/>
            <a:ext cx="9649072" cy="1906242"/>
            <a:chOff x="1271464" y="1018702"/>
            <a:chExt cx="9649072" cy="1906242"/>
          </a:xfrm>
        </p:grpSpPr>
        <p:grpSp>
          <p:nvGrpSpPr>
            <p:cNvPr id="68" name="组 67"/>
            <p:cNvGrpSpPr/>
            <p:nvPr/>
          </p:nvGrpSpPr>
          <p:grpSpPr>
            <a:xfrm>
              <a:off x="1358736" y="1117111"/>
              <a:ext cx="9453095" cy="1724521"/>
              <a:chOff x="563138" y="1080549"/>
              <a:chExt cx="11138384" cy="2031968"/>
            </a:xfrm>
          </p:grpSpPr>
          <p:grpSp>
            <p:nvGrpSpPr>
              <p:cNvPr id="56" name="组 55"/>
              <p:cNvGrpSpPr/>
              <p:nvPr/>
            </p:nvGrpSpPr>
            <p:grpSpPr>
              <a:xfrm>
                <a:off x="3189116" y="1080549"/>
                <a:ext cx="2497534" cy="2019515"/>
                <a:chOff x="1496218" y="1658795"/>
                <a:chExt cx="2530070" cy="2045824"/>
              </a:xfrm>
            </p:grpSpPr>
            <p:pic>
              <p:nvPicPr>
                <p:cNvPr id="57" name="图片 56"/>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1496218" y="1658795"/>
                  <a:ext cx="2530070" cy="1590653"/>
                </a:xfrm>
                <a:prstGeom prst="rect">
                  <a:avLst/>
                </a:prstGeom>
                <a:ln>
                  <a:solidFill>
                    <a:srgbClr val="4472C4"/>
                  </a:solidFill>
                </a:ln>
              </p:spPr>
            </p:pic>
            <p:sp>
              <p:nvSpPr>
                <p:cNvPr id="58" name="文本框 57"/>
                <p:cNvSpPr txBox="1"/>
                <p:nvPr/>
              </p:nvSpPr>
              <p:spPr>
                <a:xfrm>
                  <a:off x="2258552" y="3337247"/>
                  <a:ext cx="1077621" cy="367372"/>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教师主页</a:t>
                  </a:r>
                  <a:endParaRPr kumimoji="1" lang="zh-CN" altLang="en-US" sz="1400" dirty="0">
                    <a:latin typeface="Microsoft YaHei" charset="-122"/>
                    <a:ea typeface="Microsoft YaHei" charset="-122"/>
                    <a:cs typeface="Microsoft YaHei" charset="-122"/>
                  </a:endParaRPr>
                </a:p>
              </p:txBody>
            </p:sp>
          </p:grpSp>
          <p:grpSp>
            <p:nvGrpSpPr>
              <p:cNvPr id="59" name="组 58"/>
              <p:cNvGrpSpPr/>
              <p:nvPr/>
            </p:nvGrpSpPr>
            <p:grpSpPr>
              <a:xfrm>
                <a:off x="6043141" y="1105563"/>
                <a:ext cx="2554102" cy="1994822"/>
                <a:chOff x="4748831" y="1683809"/>
                <a:chExt cx="2587374" cy="2020809"/>
              </a:xfrm>
            </p:grpSpPr>
            <p:pic>
              <p:nvPicPr>
                <p:cNvPr id="60" name="图片 59"/>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48831" y="1683809"/>
                  <a:ext cx="2587374" cy="1591200"/>
                </a:xfrm>
                <a:prstGeom prst="rect">
                  <a:avLst/>
                </a:prstGeom>
                <a:ln>
                  <a:solidFill>
                    <a:srgbClr val="4472C4"/>
                  </a:solidFill>
                </a:ln>
              </p:spPr>
            </p:pic>
            <p:sp>
              <p:nvSpPr>
                <p:cNvPr id="61" name="文本框 60"/>
                <p:cNvSpPr txBox="1"/>
                <p:nvPr/>
              </p:nvSpPr>
              <p:spPr>
                <a:xfrm>
                  <a:off x="5437224" y="3337246"/>
                  <a:ext cx="1291921" cy="367372"/>
                </a:xfrm>
                <a:prstGeom prst="rect">
                  <a:avLst/>
                </a:prstGeom>
                <a:noFill/>
              </p:spPr>
              <p:txBody>
                <a:bodyPr wrap="none" rtlCol="0">
                  <a:spAutoFit/>
                </a:bodyPr>
                <a:lstStyle/>
                <a:p>
                  <a:r>
                    <a:rPr kumimoji="1" lang="zh-CN" altLang="en-US" sz="1400" dirty="0">
                      <a:latin typeface="Microsoft YaHei" charset="-122"/>
                      <a:ea typeface="Microsoft YaHei" charset="-122"/>
                      <a:cs typeface="Microsoft YaHei" charset="-122"/>
                    </a:rPr>
                    <a:t>课题组主页</a:t>
                  </a:r>
                </a:p>
              </p:txBody>
            </p:sp>
          </p:grpSp>
          <p:grpSp>
            <p:nvGrpSpPr>
              <p:cNvPr id="62" name="组 61"/>
              <p:cNvGrpSpPr/>
              <p:nvPr/>
            </p:nvGrpSpPr>
            <p:grpSpPr>
              <a:xfrm>
                <a:off x="8953734" y="1117693"/>
                <a:ext cx="2747788" cy="1994824"/>
                <a:chOff x="7972673" y="1683808"/>
                <a:chExt cx="2783583" cy="2020811"/>
              </a:xfrm>
            </p:grpSpPr>
            <p:pic>
              <p:nvPicPr>
                <p:cNvPr id="63" name="图片 62"/>
                <p:cNvPicPr>
                  <a:picLocks noChangeAspect="1"/>
                </p:cNvPicPr>
                <p:nvPr/>
              </p:nvPicPr>
              <p:blipFill rotWithShape="1">
                <a:blip r:embed="rId5" cstate="hqprint">
                  <a:extLst>
                    <a:ext uri="{28A0092B-C50C-407E-A947-70E740481C1C}">
                      <a14:useLocalDpi xmlns:a14="http://schemas.microsoft.com/office/drawing/2010/main"/>
                    </a:ext>
                  </a:extLst>
                </a:blip>
                <a:srcRect t="-4"/>
                <a:stretch/>
              </p:blipFill>
              <p:spPr>
                <a:xfrm>
                  <a:off x="7972673" y="1683808"/>
                  <a:ext cx="2783583" cy="1591200"/>
                </a:xfrm>
                <a:prstGeom prst="rect">
                  <a:avLst/>
                </a:prstGeom>
                <a:ln>
                  <a:solidFill>
                    <a:srgbClr val="4472C4"/>
                  </a:solidFill>
                </a:ln>
              </p:spPr>
            </p:pic>
            <p:sp>
              <p:nvSpPr>
                <p:cNvPr id="64" name="文本框 63"/>
                <p:cNvSpPr txBox="1"/>
                <p:nvPr/>
              </p:nvSpPr>
              <p:spPr>
                <a:xfrm>
                  <a:off x="8759170" y="3337247"/>
                  <a:ext cx="1291921" cy="367372"/>
                </a:xfrm>
                <a:prstGeom prst="rect">
                  <a:avLst/>
                </a:prstGeom>
                <a:noFill/>
              </p:spPr>
              <p:txBody>
                <a:bodyPr wrap="none" rtlCol="0">
                  <a:spAutoFit/>
                </a:bodyPr>
                <a:lstStyle/>
                <a:p>
                  <a:r>
                    <a:rPr kumimoji="1" lang="zh-CN" altLang="en-US" sz="1400" dirty="0">
                      <a:latin typeface="Microsoft YaHei" charset="-122"/>
                      <a:ea typeface="Microsoft YaHei" charset="-122"/>
                      <a:cs typeface="Microsoft YaHei" charset="-122"/>
                    </a:rPr>
                    <a:t>实验室主页</a:t>
                  </a:r>
                </a:p>
              </p:txBody>
            </p:sp>
          </p:grpSp>
          <p:grpSp>
            <p:nvGrpSpPr>
              <p:cNvPr id="67" name="组 66"/>
              <p:cNvGrpSpPr/>
              <p:nvPr/>
            </p:nvGrpSpPr>
            <p:grpSpPr>
              <a:xfrm>
                <a:off x="563138" y="1101338"/>
                <a:ext cx="2269487" cy="1987123"/>
                <a:chOff x="119336" y="1096809"/>
                <a:chExt cx="2269487" cy="1987123"/>
              </a:xfrm>
            </p:grpSpPr>
            <p:pic>
              <p:nvPicPr>
                <p:cNvPr id="65" name="图片 64"/>
                <p:cNvPicPr>
                  <a:picLocks noChangeAspect="1"/>
                </p:cNvPicPr>
                <p:nvPr/>
              </p:nvPicPr>
              <p:blipFill rotWithShape="1">
                <a:blip r:embed="rId6"/>
                <a:srcRect r="32165"/>
                <a:stretch/>
              </p:blipFill>
              <p:spPr>
                <a:xfrm>
                  <a:off x="119336" y="1096809"/>
                  <a:ext cx="2269487" cy="1566124"/>
                </a:xfrm>
                <a:prstGeom prst="rect">
                  <a:avLst/>
                </a:prstGeom>
                <a:ln>
                  <a:solidFill>
                    <a:srgbClr val="4276AA"/>
                  </a:solidFill>
                </a:ln>
              </p:spPr>
            </p:pic>
            <p:sp>
              <p:nvSpPr>
                <p:cNvPr id="66" name="文本框 65"/>
                <p:cNvSpPr txBox="1"/>
                <p:nvPr/>
              </p:nvSpPr>
              <p:spPr>
                <a:xfrm>
                  <a:off x="648785" y="2721285"/>
                  <a:ext cx="1275308" cy="362647"/>
                </a:xfrm>
                <a:prstGeom prst="rect">
                  <a:avLst/>
                </a:prstGeom>
                <a:noFill/>
              </p:spPr>
              <p:txBody>
                <a:bodyPr wrap="none" rtlCol="0">
                  <a:spAutoFit/>
                </a:bodyPr>
                <a:lstStyle/>
                <a:p>
                  <a:r>
                    <a:rPr kumimoji="1" lang="zh-CN" altLang="en-US" sz="1400">
                      <a:latin typeface="Microsoft YaHei" charset="-122"/>
                      <a:ea typeface="Microsoft YaHei" charset="-122"/>
                      <a:cs typeface="Microsoft YaHei" charset="-122"/>
                    </a:rPr>
                    <a:t>学术资源网</a:t>
                  </a:r>
                  <a:endParaRPr kumimoji="1" lang="zh-CN" altLang="en-US" sz="1400" dirty="0">
                    <a:latin typeface="Microsoft YaHei" charset="-122"/>
                    <a:ea typeface="Microsoft YaHei" charset="-122"/>
                    <a:cs typeface="Microsoft YaHei" charset="-122"/>
                  </a:endParaRPr>
                </a:p>
              </p:txBody>
            </p:sp>
          </p:grpSp>
        </p:grpSp>
        <p:sp>
          <p:nvSpPr>
            <p:cNvPr id="70" name="矩形 69"/>
            <p:cNvSpPr/>
            <p:nvPr/>
          </p:nvSpPr>
          <p:spPr>
            <a:xfrm>
              <a:off x="1271464" y="1018702"/>
              <a:ext cx="9649072" cy="1906242"/>
            </a:xfrm>
            <a:prstGeom prst="rect">
              <a:avLst/>
            </a:prstGeom>
            <a:noFill/>
            <a:ln>
              <a:solidFill>
                <a:srgbClr val="4276AA"/>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sp>
        <p:nvSpPr>
          <p:cNvPr id="73" name="上箭头 72"/>
          <p:cNvSpPr/>
          <p:nvPr/>
        </p:nvSpPr>
        <p:spPr>
          <a:xfrm>
            <a:off x="5807968" y="3429000"/>
            <a:ext cx="576064" cy="523439"/>
          </a:xfrm>
          <a:prstGeom prst="up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72590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博达主页平台介绍</a:t>
            </a:r>
          </a:p>
        </p:txBody>
      </p:sp>
      <p:sp>
        <p:nvSpPr>
          <p:cNvPr id="3" name="文本框 2"/>
          <p:cNvSpPr txBox="1"/>
          <p:nvPr/>
        </p:nvSpPr>
        <p:spPr>
          <a:xfrm>
            <a:off x="766763" y="5517232"/>
            <a:ext cx="10706099" cy="400110"/>
          </a:xfrm>
          <a:prstGeom prst="rect">
            <a:avLst/>
          </a:prstGeom>
          <a:noFill/>
        </p:spPr>
        <p:txBody>
          <a:bodyPr wrap="square" rtlCol="0">
            <a:spAutoFit/>
          </a:bodyPr>
          <a:lstStyle/>
          <a:p>
            <a:pPr algn="ctr"/>
            <a:r>
              <a:rPr kumimoji="1" lang="zh-CN" altLang="en-US" sz="2000" dirty="0">
                <a:latin typeface="Microsoft YaHei" charset="-122"/>
                <a:ea typeface="Microsoft YaHei" charset="-122"/>
                <a:cs typeface="Microsoft YaHei" charset="-122"/>
              </a:rPr>
              <a:t>主页平台是为全校个人和团队</a:t>
            </a:r>
            <a:r>
              <a:rPr lang="zh-CN" altLang="zh-CN" sz="2000" dirty="0">
                <a:latin typeface="Microsoft YaHei" charset="-122"/>
                <a:ea typeface="Microsoft YaHei" charset="-122"/>
                <a:cs typeface="Microsoft YaHei" charset="-122"/>
              </a:rPr>
              <a:t>提供中英文主页</a:t>
            </a:r>
            <a:r>
              <a:rPr lang="zh-CN" altLang="en-US" sz="2000" dirty="0">
                <a:latin typeface="Microsoft YaHei" charset="-122"/>
                <a:ea typeface="Microsoft YaHei" charset="-122"/>
                <a:cs typeface="Microsoft YaHei" charset="-122"/>
              </a:rPr>
              <a:t>数据</a:t>
            </a:r>
            <a:r>
              <a:rPr lang="zh-CN" altLang="zh-CN" sz="2000" dirty="0">
                <a:latin typeface="Microsoft YaHei" charset="-122"/>
                <a:ea typeface="Microsoft YaHei" charset="-122"/>
                <a:cs typeface="Microsoft YaHei" charset="-122"/>
              </a:rPr>
              <a:t>管理和</a:t>
            </a:r>
            <a:r>
              <a:rPr lang="zh-CN" altLang="en-US" sz="2000" dirty="0">
                <a:latin typeface="Microsoft YaHei" charset="-122"/>
                <a:ea typeface="Microsoft YaHei" charset="-122"/>
                <a:cs typeface="Microsoft YaHei" charset="-122"/>
              </a:rPr>
              <a:t>内容</a:t>
            </a:r>
            <a:r>
              <a:rPr lang="zh-CN" altLang="zh-CN" sz="2000" dirty="0">
                <a:latin typeface="Microsoft YaHei" charset="-122"/>
                <a:ea typeface="Microsoft YaHei" charset="-122"/>
                <a:cs typeface="Microsoft YaHei" charset="-122"/>
              </a:rPr>
              <a:t>发布平台。</a:t>
            </a:r>
            <a:endParaRPr kumimoji="1" lang="zh-CN" altLang="en-US" sz="2000" dirty="0">
              <a:latin typeface="Microsoft YaHei" charset="-122"/>
              <a:ea typeface="Microsoft YaHei" charset="-122"/>
              <a:cs typeface="Microsoft YaHei" charset="-122"/>
            </a:endParaRPr>
          </a:p>
        </p:txBody>
      </p:sp>
      <p:sp>
        <p:nvSpPr>
          <p:cNvPr id="5" name="矩形 4"/>
          <p:cNvSpPr/>
          <p:nvPr/>
        </p:nvSpPr>
        <p:spPr>
          <a:xfrm>
            <a:off x="4753523" y="4078920"/>
            <a:ext cx="2684953" cy="809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a:latin typeface="Microsoft YaHei" charset="-122"/>
                <a:ea typeface="Microsoft YaHei" charset="-122"/>
                <a:cs typeface="Microsoft YaHei" charset="-122"/>
              </a:rPr>
              <a:t>主页平台</a:t>
            </a:r>
            <a:endParaRPr kumimoji="1" lang="zh-CN" altLang="en-US" sz="3200" dirty="0">
              <a:latin typeface="Microsoft YaHei" charset="-122"/>
              <a:ea typeface="Microsoft YaHei" charset="-122"/>
              <a:cs typeface="Microsoft YaHei" charset="-122"/>
            </a:endParaRPr>
          </a:p>
        </p:txBody>
      </p:sp>
      <p:grpSp>
        <p:nvGrpSpPr>
          <p:cNvPr id="6" name="组 5"/>
          <p:cNvGrpSpPr/>
          <p:nvPr/>
        </p:nvGrpSpPr>
        <p:grpSpPr>
          <a:xfrm>
            <a:off x="3503712" y="1488098"/>
            <a:ext cx="2194766" cy="1749697"/>
            <a:chOff x="1496218" y="1658795"/>
            <a:chExt cx="2530070" cy="2017006"/>
          </a:xfrm>
        </p:grpSpPr>
        <p:pic>
          <p:nvPicPr>
            <p:cNvPr id="16" name="图片 15"/>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1496218" y="1658795"/>
              <a:ext cx="2530070" cy="1590653"/>
            </a:xfrm>
            <a:prstGeom prst="rect">
              <a:avLst/>
            </a:prstGeom>
            <a:ln>
              <a:solidFill>
                <a:srgbClr val="4472C4"/>
              </a:solidFill>
            </a:ln>
          </p:spPr>
        </p:pic>
        <p:sp>
          <p:nvSpPr>
            <p:cNvPr id="17" name="文本框 16"/>
            <p:cNvSpPr txBox="1"/>
            <p:nvPr/>
          </p:nvSpPr>
          <p:spPr>
            <a:xfrm>
              <a:off x="2258552" y="3337247"/>
              <a:ext cx="1005403" cy="338554"/>
            </a:xfrm>
            <a:prstGeom prst="rect">
              <a:avLst/>
            </a:prstGeom>
            <a:noFill/>
          </p:spPr>
          <p:txBody>
            <a:bodyPr wrap="none" rtlCol="0">
              <a:spAutoFit/>
            </a:bodyPr>
            <a:lstStyle/>
            <a:p>
              <a:r>
                <a:rPr kumimoji="1" lang="zh-CN" altLang="en-US" sz="1600" dirty="0">
                  <a:latin typeface="Microsoft YaHei" charset="-122"/>
                  <a:ea typeface="Microsoft YaHei" charset="-122"/>
                  <a:cs typeface="Microsoft YaHei" charset="-122"/>
                </a:rPr>
                <a:t>教师主页</a:t>
              </a:r>
            </a:p>
          </p:txBody>
        </p:sp>
      </p:grpSp>
      <p:grpSp>
        <p:nvGrpSpPr>
          <p:cNvPr id="7" name="组 6"/>
          <p:cNvGrpSpPr/>
          <p:nvPr/>
        </p:nvGrpSpPr>
        <p:grpSpPr>
          <a:xfrm>
            <a:off x="6071068" y="1513112"/>
            <a:ext cx="2244475" cy="1727998"/>
            <a:chOff x="4748831" y="1683809"/>
            <a:chExt cx="2587374" cy="1991992"/>
          </a:xfrm>
        </p:grpSpPr>
        <p:pic>
          <p:nvPicPr>
            <p:cNvPr id="14" name="图片 1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48831" y="1683809"/>
              <a:ext cx="2587374" cy="1591200"/>
            </a:xfrm>
            <a:prstGeom prst="rect">
              <a:avLst/>
            </a:prstGeom>
            <a:ln>
              <a:solidFill>
                <a:srgbClr val="4472C4"/>
              </a:solidFill>
            </a:ln>
          </p:spPr>
        </p:pic>
        <p:sp>
          <p:nvSpPr>
            <p:cNvPr id="15" name="文本框 14"/>
            <p:cNvSpPr txBox="1"/>
            <p:nvPr/>
          </p:nvSpPr>
          <p:spPr>
            <a:xfrm>
              <a:off x="5437224" y="3337247"/>
              <a:ext cx="1210588" cy="338554"/>
            </a:xfrm>
            <a:prstGeom prst="rect">
              <a:avLst/>
            </a:prstGeom>
            <a:noFill/>
          </p:spPr>
          <p:txBody>
            <a:bodyPr wrap="none" rtlCol="0">
              <a:spAutoFit/>
            </a:bodyPr>
            <a:lstStyle/>
            <a:p>
              <a:r>
                <a:rPr kumimoji="1" lang="zh-CN" altLang="en-US" sz="1600" dirty="0">
                  <a:latin typeface="Microsoft YaHei" charset="-122"/>
                  <a:ea typeface="Microsoft YaHei" charset="-122"/>
                  <a:cs typeface="Microsoft YaHei" charset="-122"/>
                </a:rPr>
                <a:t>课题组主页</a:t>
              </a:r>
            </a:p>
          </p:txBody>
        </p:sp>
      </p:grpSp>
      <p:grpSp>
        <p:nvGrpSpPr>
          <p:cNvPr id="8" name="组 7"/>
          <p:cNvGrpSpPr/>
          <p:nvPr/>
        </p:nvGrpSpPr>
        <p:grpSpPr>
          <a:xfrm>
            <a:off x="8733014" y="1513111"/>
            <a:ext cx="2414681" cy="1727999"/>
            <a:chOff x="7972673" y="1683808"/>
            <a:chExt cx="2783583" cy="1991993"/>
          </a:xfrm>
        </p:grpSpPr>
        <p:pic>
          <p:nvPicPr>
            <p:cNvPr id="12" name="图片 11"/>
            <p:cNvPicPr>
              <a:picLocks noChangeAspect="1"/>
            </p:cNvPicPr>
            <p:nvPr/>
          </p:nvPicPr>
          <p:blipFill rotWithShape="1">
            <a:blip r:embed="rId5" cstate="hqprint">
              <a:extLst>
                <a:ext uri="{28A0092B-C50C-407E-A947-70E740481C1C}">
                  <a14:useLocalDpi xmlns:a14="http://schemas.microsoft.com/office/drawing/2010/main"/>
                </a:ext>
              </a:extLst>
            </a:blip>
            <a:srcRect t="-4"/>
            <a:stretch/>
          </p:blipFill>
          <p:spPr>
            <a:xfrm>
              <a:off x="7972673" y="1683808"/>
              <a:ext cx="2783583" cy="1591200"/>
            </a:xfrm>
            <a:prstGeom prst="rect">
              <a:avLst/>
            </a:prstGeom>
            <a:ln>
              <a:solidFill>
                <a:srgbClr val="4472C4"/>
              </a:solidFill>
            </a:ln>
          </p:spPr>
        </p:pic>
        <p:sp>
          <p:nvSpPr>
            <p:cNvPr id="13" name="文本框 12"/>
            <p:cNvSpPr txBox="1"/>
            <p:nvPr/>
          </p:nvSpPr>
          <p:spPr>
            <a:xfrm>
              <a:off x="8759170" y="3337247"/>
              <a:ext cx="1210588" cy="338554"/>
            </a:xfrm>
            <a:prstGeom prst="rect">
              <a:avLst/>
            </a:prstGeom>
            <a:noFill/>
          </p:spPr>
          <p:txBody>
            <a:bodyPr wrap="none" rtlCol="0">
              <a:spAutoFit/>
            </a:bodyPr>
            <a:lstStyle/>
            <a:p>
              <a:r>
                <a:rPr kumimoji="1" lang="zh-CN" altLang="en-US" sz="1600" dirty="0">
                  <a:latin typeface="Microsoft YaHei" charset="-122"/>
                  <a:ea typeface="Microsoft YaHei" charset="-122"/>
                  <a:cs typeface="Microsoft YaHei" charset="-122"/>
                </a:rPr>
                <a:t>实验室主页</a:t>
              </a:r>
            </a:p>
          </p:txBody>
        </p:sp>
      </p:grpSp>
      <p:cxnSp>
        <p:nvCxnSpPr>
          <p:cNvPr id="9" name="肘形连接符 8"/>
          <p:cNvCxnSpPr>
            <a:endCxn id="20" idx="2"/>
          </p:cNvCxnSpPr>
          <p:nvPr/>
        </p:nvCxnSpPr>
        <p:spPr>
          <a:xfrm rot="10800000">
            <a:off x="2138901" y="3282676"/>
            <a:ext cx="2614622" cy="1200931"/>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endCxn id="13" idx="2"/>
          </p:cNvCxnSpPr>
          <p:nvPr/>
        </p:nvCxnSpPr>
        <p:spPr>
          <a:xfrm flipV="1">
            <a:off x="7438476" y="3241110"/>
            <a:ext cx="2501878" cy="124249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p:cNvCxnSpPr/>
          <p:nvPr/>
        </p:nvCxnSpPr>
        <p:spPr>
          <a:xfrm flipV="1">
            <a:off x="7154824" y="3343127"/>
            <a:ext cx="0" cy="7357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rotWithShape="1">
          <a:blip r:embed="rId6"/>
          <a:srcRect r="32165"/>
          <a:stretch/>
        </p:blipFill>
        <p:spPr>
          <a:xfrm>
            <a:off x="1160599" y="1500168"/>
            <a:ext cx="2000241" cy="1380322"/>
          </a:xfrm>
          <a:prstGeom prst="rect">
            <a:avLst/>
          </a:prstGeom>
          <a:ln>
            <a:solidFill>
              <a:srgbClr val="4276AA"/>
            </a:solidFill>
          </a:ln>
        </p:spPr>
      </p:pic>
      <p:sp>
        <p:nvSpPr>
          <p:cNvPr id="20" name="文本框 19"/>
          <p:cNvSpPr txBox="1"/>
          <p:nvPr/>
        </p:nvSpPr>
        <p:spPr>
          <a:xfrm>
            <a:off x="1533607" y="2944121"/>
            <a:ext cx="1210588" cy="338554"/>
          </a:xfrm>
          <a:prstGeom prst="rect">
            <a:avLst/>
          </a:prstGeom>
          <a:noFill/>
        </p:spPr>
        <p:txBody>
          <a:bodyPr wrap="none" rtlCol="0">
            <a:spAutoFit/>
          </a:bodyPr>
          <a:lstStyle/>
          <a:p>
            <a:r>
              <a:rPr kumimoji="1" lang="zh-CN" altLang="en-US" sz="1600">
                <a:latin typeface="Microsoft YaHei" charset="-122"/>
                <a:ea typeface="Microsoft YaHei" charset="-122"/>
                <a:cs typeface="Microsoft YaHei" charset="-122"/>
              </a:rPr>
              <a:t>学术资源网</a:t>
            </a:r>
            <a:endParaRPr kumimoji="1" lang="zh-CN" altLang="en-US" sz="1600" dirty="0">
              <a:latin typeface="Microsoft YaHei" charset="-122"/>
              <a:ea typeface="Microsoft YaHei" charset="-122"/>
              <a:cs typeface="Microsoft YaHei" charset="-122"/>
            </a:endParaRPr>
          </a:p>
        </p:txBody>
      </p:sp>
      <p:cxnSp>
        <p:nvCxnSpPr>
          <p:cNvPr id="27" name="直线箭头连接符 26"/>
          <p:cNvCxnSpPr/>
          <p:nvPr/>
        </p:nvCxnSpPr>
        <p:spPr>
          <a:xfrm flipV="1">
            <a:off x="5002695" y="3336915"/>
            <a:ext cx="0" cy="7357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7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2060848"/>
            <a:ext cx="2232248" cy="2232248"/>
          </a:xfrm>
          <a:prstGeom prst="rect">
            <a:avLst/>
          </a:prstGeom>
        </p:spPr>
      </p:pic>
      <p:sp>
        <p:nvSpPr>
          <p:cNvPr id="5" name="文本框 4"/>
          <p:cNvSpPr txBox="1"/>
          <p:nvPr/>
        </p:nvSpPr>
        <p:spPr>
          <a:xfrm>
            <a:off x="2668069" y="4293096"/>
            <a:ext cx="2031325"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学术资源</a:t>
            </a:r>
            <a:r>
              <a:rPr kumimoji="1" lang="zh-CN" altLang="en-US">
                <a:latin typeface="Microsoft YaHei" charset="-122"/>
                <a:ea typeface="Microsoft YaHei" charset="-122"/>
                <a:cs typeface="Microsoft YaHei" charset="-122"/>
              </a:rPr>
              <a:t>网研讨群</a:t>
            </a:r>
            <a:endParaRPr kumimoji="1" lang="zh-CN" altLang="en-US" dirty="0">
              <a:latin typeface="Microsoft YaHei" charset="-122"/>
              <a:ea typeface="Microsoft YaHei" charset="-122"/>
              <a:cs typeface="Microsoft YaHei" charset="-122"/>
            </a:endParaRPr>
          </a:p>
        </p:txBody>
      </p:sp>
      <p:pic>
        <p:nvPicPr>
          <p:cNvPr id="6" name="图片 5"/>
          <p:cNvPicPr>
            <a:picLocks noChangeAspect="1"/>
          </p:cNvPicPr>
          <p:nvPr/>
        </p:nvPicPr>
        <p:blipFill>
          <a:blip r:embed="rId3"/>
          <a:stretch>
            <a:fillRect/>
          </a:stretch>
        </p:blipFill>
        <p:spPr>
          <a:xfrm>
            <a:off x="7392144" y="2060848"/>
            <a:ext cx="2232248" cy="2232248"/>
          </a:xfrm>
          <a:prstGeom prst="rect">
            <a:avLst/>
          </a:prstGeom>
        </p:spPr>
      </p:pic>
      <p:sp>
        <p:nvSpPr>
          <p:cNvPr id="7" name="文本框 6"/>
          <p:cNvSpPr txBox="1"/>
          <p:nvPr/>
        </p:nvSpPr>
        <p:spPr>
          <a:xfrm>
            <a:off x="7558328" y="4293096"/>
            <a:ext cx="1899879" cy="369332"/>
          </a:xfrm>
          <a:prstGeom prst="rect">
            <a:avLst/>
          </a:prstGeom>
          <a:noFill/>
        </p:spPr>
        <p:txBody>
          <a:bodyPr wrap="none" rtlCol="0">
            <a:spAutoFit/>
          </a:bodyPr>
          <a:lstStyle/>
          <a:p>
            <a:r>
              <a:rPr kumimoji="1" lang="zh-CN" altLang="en-US" dirty="0">
                <a:latin typeface="Microsoft YaHei" charset="-122"/>
                <a:ea typeface="Microsoft YaHei" charset="-122"/>
                <a:cs typeface="Microsoft YaHei" charset="-122"/>
              </a:rPr>
              <a:t>产品经理</a:t>
            </a:r>
            <a:r>
              <a:rPr kumimoji="1" lang="en-US" altLang="zh-CN" dirty="0">
                <a:latin typeface="Microsoft YaHei" charset="-122"/>
                <a:ea typeface="Microsoft YaHei" charset="-122"/>
                <a:cs typeface="Microsoft YaHei" charset="-122"/>
              </a:rPr>
              <a:t>-</a:t>
            </a:r>
            <a:r>
              <a:rPr kumimoji="1" lang="zh-CN" altLang="en-US" dirty="0">
                <a:latin typeface="Microsoft YaHei" charset="-122"/>
                <a:ea typeface="Microsoft YaHei" charset="-122"/>
                <a:cs typeface="Microsoft YaHei" charset="-122"/>
              </a:rPr>
              <a:t>马海清</a:t>
            </a:r>
          </a:p>
        </p:txBody>
      </p:sp>
    </p:spTree>
    <p:extLst>
      <p:ext uri="{BB962C8B-B14F-4D97-AF65-F5344CB8AC3E}">
        <p14:creationId xmlns:p14="http://schemas.microsoft.com/office/powerpoint/2010/main" val="24106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47528" y="2875002"/>
            <a:ext cx="8648521" cy="1107996"/>
          </a:xfrm>
          <a:prstGeom prst="rect">
            <a:avLst/>
          </a:prstGeom>
          <a:noFill/>
        </p:spPr>
        <p:txBody>
          <a:bodyPr wrap="none" rtlCol="0">
            <a:spAutoFit/>
          </a:bodyPr>
          <a:lstStyle/>
          <a:p>
            <a:r>
              <a:rPr kumimoji="1" lang="zh-CN" altLang="en-US" sz="6600" b="1" dirty="0">
                <a:solidFill>
                  <a:srgbClr val="4176AB"/>
                </a:solidFill>
                <a:latin typeface="+mn-ea"/>
                <a:cs typeface="Microsoft YaHei" charset="-122"/>
              </a:rPr>
              <a:t>学术资源网建设研讨会</a:t>
            </a:r>
            <a:endParaRPr kumimoji="1" lang="en-US" altLang="zh-CN" sz="6600" b="1" dirty="0">
              <a:solidFill>
                <a:srgbClr val="4176AB"/>
              </a:solidFill>
              <a:latin typeface="+mn-ea"/>
              <a:cs typeface="Microsoft YaHei" charset="-122"/>
            </a:endParaRPr>
          </a:p>
        </p:txBody>
      </p:sp>
      <p:sp>
        <p:nvSpPr>
          <p:cNvPr id="3" name="文本框 2"/>
          <p:cNvSpPr txBox="1"/>
          <p:nvPr/>
        </p:nvSpPr>
        <p:spPr>
          <a:xfrm>
            <a:off x="8472264" y="4149080"/>
            <a:ext cx="1800493" cy="369332"/>
          </a:xfrm>
          <a:prstGeom prst="rect">
            <a:avLst/>
          </a:prstGeom>
          <a:noFill/>
        </p:spPr>
        <p:txBody>
          <a:bodyPr wrap="none" rtlCol="0">
            <a:spAutoFit/>
          </a:bodyPr>
          <a:lstStyle/>
          <a:p>
            <a:r>
              <a:rPr kumimoji="1" lang="zh-CN" altLang="en-US" dirty="0">
                <a:solidFill>
                  <a:srgbClr val="4176AB"/>
                </a:solidFill>
                <a:latin typeface="Microsoft YaHei" charset="-122"/>
                <a:ea typeface="Microsoft YaHei" charset="-122"/>
                <a:cs typeface="Microsoft YaHei" charset="-122"/>
              </a:rPr>
              <a:t>汇报人：马海清</a:t>
            </a:r>
          </a:p>
        </p:txBody>
      </p:sp>
    </p:spTree>
    <p:extLst>
      <p:ext uri="{BB962C8B-B14F-4D97-AF65-F5344CB8AC3E}">
        <p14:creationId xmlns:p14="http://schemas.microsoft.com/office/powerpoint/2010/main" val="172627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9616" y="2875002"/>
            <a:ext cx="7802136" cy="1107996"/>
          </a:xfrm>
          <a:prstGeom prst="rect">
            <a:avLst/>
          </a:prstGeom>
          <a:noFill/>
        </p:spPr>
        <p:txBody>
          <a:bodyPr wrap="none" rtlCol="0">
            <a:spAutoFit/>
          </a:bodyPr>
          <a:lstStyle/>
          <a:p>
            <a:r>
              <a:rPr kumimoji="1" lang="zh-CN" altLang="en-US" sz="6600" b="1" dirty="0">
                <a:solidFill>
                  <a:srgbClr val="4176AB"/>
                </a:solidFill>
                <a:latin typeface="SimHei" charset="-122"/>
                <a:ea typeface="SimHei" charset="-122"/>
                <a:cs typeface="SimHei" charset="-122"/>
              </a:rPr>
              <a:t>感谢各位老师观看！</a:t>
            </a:r>
          </a:p>
        </p:txBody>
      </p:sp>
    </p:spTree>
    <p:extLst>
      <p:ext uri="{BB962C8B-B14F-4D97-AF65-F5344CB8AC3E}">
        <p14:creationId xmlns:p14="http://schemas.microsoft.com/office/powerpoint/2010/main" val="49333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5783288" cy="6858000"/>
          </a:xfrm>
          <a:prstGeom prst="rect">
            <a:avLst/>
          </a:prstGeom>
          <a:solidFill>
            <a:schemeClr val="dk1">
              <a:alpha val="2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grpSp>
        <p:nvGrpSpPr>
          <p:cNvPr id="6" name="组 5"/>
          <p:cNvGrpSpPr/>
          <p:nvPr/>
        </p:nvGrpSpPr>
        <p:grpSpPr>
          <a:xfrm>
            <a:off x="7221840" y="1404193"/>
            <a:ext cx="2859301" cy="690259"/>
            <a:chOff x="7221840" y="1404193"/>
            <a:chExt cx="2859301" cy="690259"/>
          </a:xfrm>
        </p:grpSpPr>
        <p:sp>
          <p:nvSpPr>
            <p:cNvPr id="7" name="文本框 6"/>
            <p:cNvSpPr txBox="1"/>
            <p:nvPr/>
          </p:nvSpPr>
          <p:spPr>
            <a:xfrm>
              <a:off x="8255000" y="1412776"/>
              <a:ext cx="1826141" cy="584775"/>
            </a:xfrm>
            <a:prstGeom prst="rect">
              <a:avLst/>
            </a:prstGeom>
            <a:noFill/>
          </p:spPr>
          <p:txBody>
            <a:bodyPr wrap="none" rtlCol="0">
              <a:spAutoFit/>
            </a:bodyPr>
            <a:lstStyle/>
            <a:p>
              <a:r>
                <a:rPr kumimoji="1" lang="zh-CN" altLang="en-US" sz="3200" dirty="0">
                  <a:solidFill>
                    <a:schemeClr val="bg1"/>
                  </a:solidFill>
                  <a:latin typeface="SimHei" charset="-122"/>
                  <a:ea typeface="SimHei" charset="-122"/>
                  <a:cs typeface="SimHei" charset="-122"/>
                </a:rPr>
                <a:t>现状分析</a:t>
              </a:r>
            </a:p>
          </p:txBody>
        </p:sp>
        <p:sp>
          <p:nvSpPr>
            <p:cNvPr id="8" name="菱形 7"/>
            <p:cNvSpPr/>
            <p:nvPr/>
          </p:nvSpPr>
          <p:spPr>
            <a:xfrm>
              <a:off x="7221840" y="1404193"/>
              <a:ext cx="690259" cy="690259"/>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rPr>
                <a:t>1</a:t>
              </a:r>
              <a:endParaRPr lang="zh-CN" altLang="en-US"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2" name="组 11"/>
          <p:cNvGrpSpPr/>
          <p:nvPr/>
        </p:nvGrpSpPr>
        <p:grpSpPr>
          <a:xfrm>
            <a:off x="7218927" y="2589340"/>
            <a:ext cx="2859301" cy="705468"/>
            <a:chOff x="7221840" y="3933056"/>
            <a:chExt cx="2859301" cy="705468"/>
          </a:xfrm>
        </p:grpSpPr>
        <p:sp>
          <p:nvSpPr>
            <p:cNvPr id="13" name="文本框 12"/>
            <p:cNvSpPr txBox="1"/>
            <p:nvPr/>
          </p:nvSpPr>
          <p:spPr>
            <a:xfrm>
              <a:off x="8255000" y="3933056"/>
              <a:ext cx="1826141" cy="584775"/>
            </a:xfrm>
            <a:prstGeom prst="rect">
              <a:avLst/>
            </a:prstGeom>
            <a:noFill/>
          </p:spPr>
          <p:txBody>
            <a:bodyPr wrap="none" rtlCol="0">
              <a:spAutoFit/>
            </a:bodyPr>
            <a:lstStyle/>
            <a:p>
              <a:r>
                <a:rPr kumimoji="1" lang="zh-CN" altLang="en-US" sz="3200" dirty="0">
                  <a:solidFill>
                    <a:schemeClr val="bg1"/>
                  </a:solidFill>
                  <a:latin typeface="SimHei" charset="-122"/>
                  <a:ea typeface="SimHei" charset="-122"/>
                  <a:cs typeface="SimHei" charset="-122"/>
                </a:rPr>
                <a:t>建设目标</a:t>
              </a:r>
            </a:p>
          </p:txBody>
        </p:sp>
        <p:sp>
          <p:nvSpPr>
            <p:cNvPr id="14" name="菱形 13"/>
            <p:cNvSpPr/>
            <p:nvPr/>
          </p:nvSpPr>
          <p:spPr>
            <a:xfrm>
              <a:off x="7221840" y="3948265"/>
              <a:ext cx="690259" cy="690259"/>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rPr>
                <a:t>2</a:t>
              </a:r>
              <a:endParaRPr lang="zh-CN" altLang="en-US"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15" name="组 14"/>
          <p:cNvGrpSpPr/>
          <p:nvPr/>
        </p:nvGrpSpPr>
        <p:grpSpPr>
          <a:xfrm>
            <a:off x="7218927" y="3789696"/>
            <a:ext cx="2859301" cy="690259"/>
            <a:chOff x="7221840" y="5220302"/>
            <a:chExt cx="2859301" cy="690259"/>
          </a:xfrm>
        </p:grpSpPr>
        <p:sp>
          <p:nvSpPr>
            <p:cNvPr id="16" name="文本框 15"/>
            <p:cNvSpPr txBox="1"/>
            <p:nvPr/>
          </p:nvSpPr>
          <p:spPr>
            <a:xfrm>
              <a:off x="8255000" y="5220489"/>
              <a:ext cx="1826141" cy="584775"/>
            </a:xfrm>
            <a:prstGeom prst="rect">
              <a:avLst/>
            </a:prstGeom>
            <a:noFill/>
          </p:spPr>
          <p:txBody>
            <a:bodyPr wrap="none" rtlCol="0">
              <a:spAutoFit/>
            </a:bodyPr>
            <a:lstStyle/>
            <a:p>
              <a:r>
                <a:rPr kumimoji="1" lang="zh-CN" altLang="en-US" sz="3200" dirty="0">
                  <a:solidFill>
                    <a:schemeClr val="bg1"/>
                  </a:solidFill>
                  <a:latin typeface="SimHei" charset="-122"/>
                  <a:ea typeface="SimHei" charset="-122"/>
                  <a:cs typeface="SimHei" charset="-122"/>
                </a:rPr>
                <a:t>如何建设</a:t>
              </a:r>
            </a:p>
          </p:txBody>
        </p:sp>
        <p:sp>
          <p:nvSpPr>
            <p:cNvPr id="17" name="菱形 16"/>
            <p:cNvSpPr/>
            <p:nvPr/>
          </p:nvSpPr>
          <p:spPr>
            <a:xfrm>
              <a:off x="7221840" y="5220302"/>
              <a:ext cx="690259" cy="690259"/>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rPr>
                <a:t>3</a:t>
              </a:r>
              <a:endParaRPr lang="zh-CN" altLang="en-US"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18" name="文本框 17"/>
          <p:cNvSpPr txBox="1"/>
          <p:nvPr/>
        </p:nvSpPr>
        <p:spPr>
          <a:xfrm>
            <a:off x="3878268" y="260648"/>
            <a:ext cx="1569660" cy="923330"/>
          </a:xfrm>
          <a:prstGeom prst="rect">
            <a:avLst/>
          </a:prstGeom>
          <a:noFill/>
        </p:spPr>
        <p:txBody>
          <a:bodyPr wrap="none" rtlCol="0">
            <a:spAutoFit/>
          </a:bodyPr>
          <a:lstStyle/>
          <a:p>
            <a:r>
              <a:rPr kumimoji="1" lang="zh-CN" altLang="en-US" sz="5400" b="1" dirty="0">
                <a:solidFill>
                  <a:schemeClr val="bg1"/>
                </a:solidFill>
                <a:latin typeface="SimHei" charset="-122"/>
                <a:ea typeface="SimHei" charset="-122"/>
                <a:cs typeface="SimHei" charset="-122"/>
              </a:rPr>
              <a:t>目录</a:t>
            </a:r>
          </a:p>
        </p:txBody>
      </p:sp>
      <p:sp>
        <p:nvSpPr>
          <p:cNvPr id="19" name="文本框 18"/>
          <p:cNvSpPr txBox="1"/>
          <p:nvPr/>
        </p:nvSpPr>
        <p:spPr>
          <a:xfrm>
            <a:off x="3359696" y="1183978"/>
            <a:ext cx="2008883" cy="523220"/>
          </a:xfrm>
          <a:prstGeom prst="rect">
            <a:avLst/>
          </a:prstGeom>
          <a:noFill/>
        </p:spPr>
        <p:txBody>
          <a:bodyPr wrap="none" rtlCol="0">
            <a:spAutoFit/>
          </a:bodyPr>
          <a:lstStyle/>
          <a:p>
            <a:r>
              <a:rPr kumimoji="1" lang="en-US" altLang="zh-CN" sz="2800" b="1" dirty="0">
                <a:solidFill>
                  <a:schemeClr val="bg1"/>
                </a:solidFill>
              </a:rPr>
              <a:t>CONTENTS</a:t>
            </a:r>
            <a:endParaRPr kumimoji="1" lang="zh-CN" altLang="en-US" sz="2800" b="1" dirty="0">
              <a:solidFill>
                <a:schemeClr val="bg1"/>
              </a:solidFill>
            </a:endParaRPr>
          </a:p>
        </p:txBody>
      </p:sp>
      <p:grpSp>
        <p:nvGrpSpPr>
          <p:cNvPr id="21" name="组 20"/>
          <p:cNvGrpSpPr/>
          <p:nvPr/>
        </p:nvGrpSpPr>
        <p:grpSpPr>
          <a:xfrm>
            <a:off x="7218927" y="4974844"/>
            <a:ext cx="2859301" cy="690259"/>
            <a:chOff x="7221840" y="5220302"/>
            <a:chExt cx="2859301" cy="690259"/>
          </a:xfrm>
        </p:grpSpPr>
        <p:sp>
          <p:nvSpPr>
            <p:cNvPr id="22" name="文本框 21"/>
            <p:cNvSpPr txBox="1"/>
            <p:nvPr/>
          </p:nvSpPr>
          <p:spPr>
            <a:xfrm>
              <a:off x="8255000" y="5273043"/>
              <a:ext cx="1826141" cy="584775"/>
            </a:xfrm>
            <a:prstGeom prst="rect">
              <a:avLst/>
            </a:prstGeom>
            <a:noFill/>
          </p:spPr>
          <p:txBody>
            <a:bodyPr wrap="none" rtlCol="0">
              <a:spAutoFit/>
            </a:bodyPr>
            <a:lstStyle/>
            <a:p>
              <a:r>
                <a:rPr kumimoji="1" lang="zh-CN" altLang="en-US" sz="3200" dirty="0">
                  <a:solidFill>
                    <a:schemeClr val="bg1"/>
                  </a:solidFill>
                  <a:latin typeface="SimHei" charset="-122"/>
                  <a:ea typeface="SimHei" charset="-122"/>
                  <a:cs typeface="SimHei" charset="-122"/>
                </a:rPr>
                <a:t>建设拓展</a:t>
              </a:r>
            </a:p>
          </p:txBody>
        </p:sp>
        <p:sp>
          <p:nvSpPr>
            <p:cNvPr id="23" name="菱形 22"/>
            <p:cNvSpPr/>
            <p:nvPr/>
          </p:nvSpPr>
          <p:spPr>
            <a:xfrm>
              <a:off x="7221840" y="5220302"/>
              <a:ext cx="690259" cy="690259"/>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rPr>
                <a:t>4</a:t>
              </a:r>
              <a:endParaRPr lang="zh-CN" altLang="en-US" sz="2800" dirty="0">
                <a:solidFill>
                  <a:srgbClr val="4176AB"/>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Tree>
    <p:extLst>
      <p:ext uri="{BB962C8B-B14F-4D97-AF65-F5344CB8AC3E}">
        <p14:creationId xmlns:p14="http://schemas.microsoft.com/office/powerpoint/2010/main" val="56187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PART</a:t>
            </a:r>
            <a:r>
              <a:rPr kumimoji="1" lang="zh-CN" altLang="en-US" dirty="0"/>
              <a:t> </a:t>
            </a:r>
            <a:r>
              <a:rPr kumimoji="1" lang="en-US" altLang="zh-CN" dirty="0"/>
              <a:t>01</a:t>
            </a:r>
            <a:endParaRPr kumimoji="1" lang="zh-CN" altLang="en-US" dirty="0"/>
          </a:p>
        </p:txBody>
      </p:sp>
      <p:sp>
        <p:nvSpPr>
          <p:cNvPr id="3" name="内容占位符 2"/>
          <p:cNvSpPr>
            <a:spLocks noGrp="1"/>
          </p:cNvSpPr>
          <p:nvPr>
            <p:ph sz="quarter" idx="10"/>
          </p:nvPr>
        </p:nvSpPr>
        <p:spPr>
          <a:xfrm>
            <a:off x="4877516" y="2909503"/>
            <a:ext cx="6979123" cy="1038994"/>
          </a:xfrm>
        </p:spPr>
        <p:txBody>
          <a:bodyPr/>
          <a:lstStyle/>
          <a:p>
            <a:r>
              <a:rPr kumimoji="1" lang="zh-CN" altLang="en-US" dirty="0"/>
              <a:t>现状分析</a:t>
            </a:r>
          </a:p>
        </p:txBody>
      </p:sp>
    </p:spTree>
    <p:extLst>
      <p:ext uri="{BB962C8B-B14F-4D97-AF65-F5344CB8AC3E}">
        <p14:creationId xmlns:p14="http://schemas.microsoft.com/office/powerpoint/2010/main" val="156871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高校学术会议开展现状</a:t>
            </a:r>
          </a:p>
        </p:txBody>
      </p:sp>
      <p:sp>
        <p:nvSpPr>
          <p:cNvPr id="13" name="右箭头 12"/>
          <p:cNvSpPr/>
          <p:nvPr/>
        </p:nvSpPr>
        <p:spPr>
          <a:xfrm>
            <a:off x="6414965" y="3244064"/>
            <a:ext cx="1155587" cy="366288"/>
          </a:xfrm>
          <a:prstGeom prst="right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21" name="文本框 20"/>
          <p:cNvSpPr txBox="1"/>
          <p:nvPr/>
        </p:nvSpPr>
        <p:spPr>
          <a:xfrm>
            <a:off x="6572960" y="2849453"/>
            <a:ext cx="776607" cy="443776"/>
          </a:xfrm>
          <a:prstGeom prst="rect">
            <a:avLst/>
          </a:prstGeom>
          <a:noFill/>
        </p:spPr>
        <p:txBody>
          <a:bodyPr wrap="none" rtlCol="0">
            <a:spAutoFit/>
          </a:bodyPr>
          <a:lstStyle/>
          <a:p>
            <a:r>
              <a:rPr kumimoji="1" lang="zh-CN" altLang="en-US" dirty="0">
                <a:solidFill>
                  <a:srgbClr val="4276AA"/>
                </a:solidFill>
                <a:latin typeface="Microsoft YaHei" charset="-122"/>
                <a:ea typeface="Microsoft YaHei" charset="-122"/>
                <a:cs typeface="Microsoft YaHei" charset="-122"/>
              </a:rPr>
              <a:t>通知</a:t>
            </a:r>
          </a:p>
        </p:txBody>
      </p:sp>
      <p:grpSp>
        <p:nvGrpSpPr>
          <p:cNvPr id="29" name="组 28"/>
          <p:cNvGrpSpPr/>
          <p:nvPr/>
        </p:nvGrpSpPr>
        <p:grpSpPr>
          <a:xfrm>
            <a:off x="799949" y="2837855"/>
            <a:ext cx="869060" cy="1054856"/>
            <a:chOff x="1689020" y="2995525"/>
            <a:chExt cx="723275" cy="877903"/>
          </a:xfrm>
        </p:grpSpPr>
        <p:sp>
          <p:nvSpPr>
            <p:cNvPr id="12" name="international-businessman_49210">
              <a:extLst>
                <a:ext uri="{FF2B5EF4-FFF2-40B4-BE49-F238E27FC236}">
                  <a16:creationId xmlns:a16="http://schemas.microsoft.com/office/drawing/2014/main" id="{54405246-CCE2-4201-BBB1-D3F3EB6E740D}"/>
                </a:ext>
              </a:extLst>
            </p:cNvPr>
            <p:cNvSpPr>
              <a:spLocks noChangeAspect="1"/>
            </p:cNvSpPr>
            <p:nvPr/>
          </p:nvSpPr>
          <p:spPr>
            <a:xfrm>
              <a:off x="1887862" y="2995525"/>
              <a:ext cx="522895" cy="609685"/>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8" h="500">
                  <a:moveTo>
                    <a:pt x="225" y="233"/>
                  </a:moveTo>
                  <a:cubicBezTo>
                    <a:pt x="216" y="242"/>
                    <a:pt x="202" y="242"/>
                    <a:pt x="194" y="233"/>
                  </a:cubicBezTo>
                  <a:lnTo>
                    <a:pt x="135" y="173"/>
                  </a:lnTo>
                  <a:lnTo>
                    <a:pt x="135" y="471"/>
                  </a:lnTo>
                  <a:cubicBezTo>
                    <a:pt x="135" y="487"/>
                    <a:pt x="122" y="500"/>
                    <a:pt x="106" y="500"/>
                  </a:cubicBezTo>
                  <a:cubicBezTo>
                    <a:pt x="96" y="500"/>
                    <a:pt x="87" y="495"/>
                    <a:pt x="82" y="487"/>
                  </a:cubicBezTo>
                  <a:cubicBezTo>
                    <a:pt x="76" y="495"/>
                    <a:pt x="68" y="500"/>
                    <a:pt x="57" y="500"/>
                  </a:cubicBezTo>
                  <a:cubicBezTo>
                    <a:pt x="41" y="500"/>
                    <a:pt x="29" y="487"/>
                    <a:pt x="29" y="471"/>
                  </a:cubicBezTo>
                  <a:lnTo>
                    <a:pt x="29" y="310"/>
                  </a:lnTo>
                  <a:cubicBezTo>
                    <a:pt x="26" y="311"/>
                    <a:pt x="24" y="312"/>
                    <a:pt x="21" y="312"/>
                  </a:cubicBezTo>
                  <a:cubicBezTo>
                    <a:pt x="9" y="312"/>
                    <a:pt x="0" y="302"/>
                    <a:pt x="0" y="290"/>
                  </a:cubicBezTo>
                  <a:lnTo>
                    <a:pt x="0" y="149"/>
                  </a:lnTo>
                  <a:cubicBezTo>
                    <a:pt x="0" y="137"/>
                    <a:pt x="9" y="127"/>
                    <a:pt x="21" y="127"/>
                  </a:cubicBezTo>
                  <a:lnTo>
                    <a:pt x="68" y="127"/>
                  </a:lnTo>
                  <a:lnTo>
                    <a:pt x="76" y="138"/>
                  </a:lnTo>
                  <a:lnTo>
                    <a:pt x="61" y="223"/>
                  </a:lnTo>
                  <a:lnTo>
                    <a:pt x="82" y="243"/>
                  </a:lnTo>
                  <a:lnTo>
                    <a:pt x="102" y="223"/>
                  </a:lnTo>
                  <a:lnTo>
                    <a:pt x="87" y="138"/>
                  </a:lnTo>
                  <a:lnTo>
                    <a:pt x="95" y="127"/>
                  </a:lnTo>
                  <a:lnTo>
                    <a:pt x="142" y="127"/>
                  </a:lnTo>
                  <a:cubicBezTo>
                    <a:pt x="148" y="127"/>
                    <a:pt x="153" y="130"/>
                    <a:pt x="157" y="134"/>
                  </a:cubicBezTo>
                  <a:lnTo>
                    <a:pt x="225" y="203"/>
                  </a:lnTo>
                  <a:cubicBezTo>
                    <a:pt x="233" y="211"/>
                    <a:pt x="233" y="225"/>
                    <a:pt x="225" y="233"/>
                  </a:cubicBezTo>
                  <a:close/>
                  <a:moveTo>
                    <a:pt x="82" y="113"/>
                  </a:moveTo>
                  <a:cubicBezTo>
                    <a:pt x="109" y="113"/>
                    <a:pt x="131" y="79"/>
                    <a:pt x="131" y="48"/>
                  </a:cubicBezTo>
                  <a:cubicBezTo>
                    <a:pt x="131" y="16"/>
                    <a:pt x="109" y="0"/>
                    <a:pt x="82" y="0"/>
                  </a:cubicBezTo>
                  <a:cubicBezTo>
                    <a:pt x="54" y="0"/>
                    <a:pt x="32" y="16"/>
                    <a:pt x="32" y="48"/>
                  </a:cubicBezTo>
                  <a:cubicBezTo>
                    <a:pt x="32" y="79"/>
                    <a:pt x="54" y="113"/>
                    <a:pt x="82" y="113"/>
                  </a:cubicBezTo>
                  <a:close/>
                  <a:moveTo>
                    <a:pt x="428" y="355"/>
                  </a:moveTo>
                  <a:cubicBezTo>
                    <a:pt x="428" y="433"/>
                    <a:pt x="365" y="496"/>
                    <a:pt x="287" y="496"/>
                  </a:cubicBezTo>
                  <a:cubicBezTo>
                    <a:pt x="209" y="496"/>
                    <a:pt x="146" y="433"/>
                    <a:pt x="146" y="355"/>
                  </a:cubicBezTo>
                  <a:cubicBezTo>
                    <a:pt x="146" y="277"/>
                    <a:pt x="209" y="214"/>
                    <a:pt x="287" y="214"/>
                  </a:cubicBezTo>
                  <a:cubicBezTo>
                    <a:pt x="365" y="214"/>
                    <a:pt x="428" y="277"/>
                    <a:pt x="428" y="355"/>
                  </a:cubicBezTo>
                  <a:close/>
                  <a:moveTo>
                    <a:pt x="311" y="235"/>
                  </a:moveTo>
                  <a:cubicBezTo>
                    <a:pt x="331" y="252"/>
                    <a:pt x="346" y="273"/>
                    <a:pt x="356" y="297"/>
                  </a:cubicBezTo>
                  <a:lnTo>
                    <a:pt x="395" y="297"/>
                  </a:lnTo>
                  <a:cubicBezTo>
                    <a:pt x="378" y="265"/>
                    <a:pt x="347" y="242"/>
                    <a:pt x="311" y="235"/>
                  </a:cubicBezTo>
                  <a:close/>
                  <a:moveTo>
                    <a:pt x="403" y="316"/>
                  </a:moveTo>
                  <a:lnTo>
                    <a:pt x="362" y="316"/>
                  </a:lnTo>
                  <a:cubicBezTo>
                    <a:pt x="365" y="328"/>
                    <a:pt x="367" y="341"/>
                    <a:pt x="367" y="354"/>
                  </a:cubicBezTo>
                  <a:cubicBezTo>
                    <a:pt x="367" y="366"/>
                    <a:pt x="366" y="378"/>
                    <a:pt x="363" y="389"/>
                  </a:cubicBezTo>
                  <a:lnTo>
                    <a:pt x="404" y="389"/>
                  </a:lnTo>
                  <a:cubicBezTo>
                    <a:pt x="408" y="379"/>
                    <a:pt x="409" y="367"/>
                    <a:pt x="409" y="355"/>
                  </a:cubicBezTo>
                  <a:cubicBezTo>
                    <a:pt x="409" y="341"/>
                    <a:pt x="407" y="328"/>
                    <a:pt x="403" y="316"/>
                  </a:cubicBezTo>
                  <a:close/>
                  <a:moveTo>
                    <a:pt x="170" y="389"/>
                  </a:moveTo>
                  <a:lnTo>
                    <a:pt x="211" y="389"/>
                  </a:lnTo>
                  <a:cubicBezTo>
                    <a:pt x="208" y="378"/>
                    <a:pt x="207" y="366"/>
                    <a:pt x="207" y="354"/>
                  </a:cubicBezTo>
                  <a:cubicBezTo>
                    <a:pt x="207" y="341"/>
                    <a:pt x="209" y="328"/>
                    <a:pt x="212" y="316"/>
                  </a:cubicBezTo>
                  <a:lnTo>
                    <a:pt x="171" y="316"/>
                  </a:lnTo>
                  <a:cubicBezTo>
                    <a:pt x="167" y="328"/>
                    <a:pt x="165" y="341"/>
                    <a:pt x="165" y="355"/>
                  </a:cubicBezTo>
                  <a:cubicBezTo>
                    <a:pt x="165" y="367"/>
                    <a:pt x="166" y="379"/>
                    <a:pt x="170" y="389"/>
                  </a:cubicBezTo>
                  <a:close/>
                  <a:moveTo>
                    <a:pt x="231" y="389"/>
                  </a:moveTo>
                  <a:lnTo>
                    <a:pt x="278" y="389"/>
                  </a:lnTo>
                  <a:lnTo>
                    <a:pt x="278" y="316"/>
                  </a:lnTo>
                  <a:lnTo>
                    <a:pt x="232" y="316"/>
                  </a:lnTo>
                  <a:cubicBezTo>
                    <a:pt x="228" y="328"/>
                    <a:pt x="226" y="341"/>
                    <a:pt x="226" y="354"/>
                  </a:cubicBezTo>
                  <a:cubicBezTo>
                    <a:pt x="226" y="366"/>
                    <a:pt x="227" y="378"/>
                    <a:pt x="231" y="389"/>
                  </a:cubicBezTo>
                  <a:close/>
                  <a:moveTo>
                    <a:pt x="296" y="297"/>
                  </a:moveTo>
                  <a:lnTo>
                    <a:pt x="335" y="297"/>
                  </a:lnTo>
                  <a:cubicBezTo>
                    <a:pt x="326" y="278"/>
                    <a:pt x="313" y="261"/>
                    <a:pt x="296" y="248"/>
                  </a:cubicBezTo>
                  <a:lnTo>
                    <a:pt x="296" y="297"/>
                  </a:lnTo>
                  <a:close/>
                  <a:moveTo>
                    <a:pt x="278" y="248"/>
                  </a:moveTo>
                  <a:cubicBezTo>
                    <a:pt x="261" y="261"/>
                    <a:pt x="248" y="278"/>
                    <a:pt x="239" y="297"/>
                  </a:cubicBezTo>
                  <a:lnTo>
                    <a:pt x="278" y="297"/>
                  </a:lnTo>
                  <a:lnTo>
                    <a:pt x="278" y="248"/>
                  </a:lnTo>
                  <a:close/>
                  <a:moveTo>
                    <a:pt x="237" y="408"/>
                  </a:moveTo>
                  <a:cubicBezTo>
                    <a:pt x="246" y="428"/>
                    <a:pt x="260" y="446"/>
                    <a:pt x="278" y="460"/>
                  </a:cubicBezTo>
                  <a:lnTo>
                    <a:pt x="278" y="408"/>
                  </a:lnTo>
                  <a:lnTo>
                    <a:pt x="237" y="408"/>
                  </a:lnTo>
                  <a:close/>
                  <a:moveTo>
                    <a:pt x="296" y="460"/>
                  </a:moveTo>
                  <a:cubicBezTo>
                    <a:pt x="314" y="446"/>
                    <a:pt x="328" y="428"/>
                    <a:pt x="337" y="408"/>
                  </a:cubicBezTo>
                  <a:lnTo>
                    <a:pt x="296" y="408"/>
                  </a:lnTo>
                  <a:lnTo>
                    <a:pt x="296" y="460"/>
                  </a:lnTo>
                  <a:close/>
                  <a:moveTo>
                    <a:pt x="343" y="389"/>
                  </a:moveTo>
                  <a:cubicBezTo>
                    <a:pt x="346" y="378"/>
                    <a:pt x="348" y="366"/>
                    <a:pt x="348" y="354"/>
                  </a:cubicBezTo>
                  <a:cubicBezTo>
                    <a:pt x="348" y="341"/>
                    <a:pt x="346" y="328"/>
                    <a:pt x="342" y="316"/>
                  </a:cubicBezTo>
                  <a:lnTo>
                    <a:pt x="296" y="316"/>
                  </a:lnTo>
                  <a:lnTo>
                    <a:pt x="296" y="389"/>
                  </a:lnTo>
                  <a:lnTo>
                    <a:pt x="343" y="389"/>
                  </a:lnTo>
                  <a:close/>
                  <a:moveTo>
                    <a:pt x="179" y="297"/>
                  </a:moveTo>
                  <a:lnTo>
                    <a:pt x="218" y="297"/>
                  </a:lnTo>
                  <a:cubicBezTo>
                    <a:pt x="228" y="273"/>
                    <a:pt x="243" y="252"/>
                    <a:pt x="263" y="235"/>
                  </a:cubicBezTo>
                  <a:cubicBezTo>
                    <a:pt x="227" y="242"/>
                    <a:pt x="196" y="265"/>
                    <a:pt x="179" y="297"/>
                  </a:cubicBezTo>
                  <a:close/>
                  <a:moveTo>
                    <a:pt x="266" y="475"/>
                  </a:moveTo>
                  <a:cubicBezTo>
                    <a:pt x="243" y="457"/>
                    <a:pt x="227" y="434"/>
                    <a:pt x="217" y="408"/>
                  </a:cubicBezTo>
                  <a:lnTo>
                    <a:pt x="177" y="408"/>
                  </a:lnTo>
                  <a:cubicBezTo>
                    <a:pt x="194" y="443"/>
                    <a:pt x="227" y="469"/>
                    <a:pt x="266" y="475"/>
                  </a:cubicBezTo>
                  <a:close/>
                  <a:moveTo>
                    <a:pt x="397" y="408"/>
                  </a:moveTo>
                  <a:lnTo>
                    <a:pt x="357" y="408"/>
                  </a:lnTo>
                  <a:cubicBezTo>
                    <a:pt x="347" y="434"/>
                    <a:pt x="331" y="457"/>
                    <a:pt x="308" y="475"/>
                  </a:cubicBezTo>
                  <a:cubicBezTo>
                    <a:pt x="347" y="469"/>
                    <a:pt x="380" y="443"/>
                    <a:pt x="397" y="4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22"/>
            <p:cNvSpPr txBox="1"/>
            <p:nvPr/>
          </p:nvSpPr>
          <p:spPr>
            <a:xfrm>
              <a:off x="1689020" y="3565651"/>
              <a:ext cx="723275" cy="307777"/>
            </a:xfrm>
            <a:prstGeom prst="rect">
              <a:avLst/>
            </a:prstGeom>
            <a:noFill/>
          </p:spPr>
          <p:txBody>
            <a:bodyPr wrap="none" rtlCol="0">
              <a:spAutoFit/>
            </a:bodyPr>
            <a:lstStyle/>
            <a:p>
              <a:r>
                <a:rPr kumimoji="1" lang="zh-CN" altLang="en-US" sz="1400" dirty="0">
                  <a:latin typeface="Microsoft YaHei" charset="-122"/>
                  <a:ea typeface="Microsoft YaHei" charset="-122"/>
                  <a:cs typeface="Microsoft YaHei" charset="-122"/>
                </a:rPr>
                <a:t>组织者</a:t>
              </a:r>
              <a:endParaRPr kumimoji="1" lang="zh-CN" altLang="en-US" dirty="0">
                <a:latin typeface="Microsoft YaHei" charset="-122"/>
                <a:ea typeface="Microsoft YaHei" charset="-122"/>
                <a:cs typeface="Microsoft YaHei" charset="-122"/>
              </a:endParaRPr>
            </a:p>
          </p:txBody>
        </p:sp>
      </p:grpSp>
      <p:grpSp>
        <p:nvGrpSpPr>
          <p:cNvPr id="4" name="组 3"/>
          <p:cNvGrpSpPr/>
          <p:nvPr/>
        </p:nvGrpSpPr>
        <p:grpSpPr>
          <a:xfrm>
            <a:off x="9583365" y="2848554"/>
            <a:ext cx="2123822" cy="1084503"/>
            <a:chOff x="8788280" y="2848553"/>
            <a:chExt cx="2085983" cy="1084503"/>
          </a:xfrm>
        </p:grpSpPr>
        <p:sp>
          <p:nvSpPr>
            <p:cNvPr id="11" name="rugby-team-accepted-symbol_26933">
              <a:extLst>
                <a:ext uri="{FF2B5EF4-FFF2-40B4-BE49-F238E27FC236}">
                  <a16:creationId xmlns:a16="http://schemas.microsoft.com/office/drawing/2014/main" id="{54405246-CCE2-4201-BBB1-D3F3EB6E740D}"/>
                </a:ext>
              </a:extLst>
            </p:cNvPr>
            <p:cNvSpPr>
              <a:spLocks noChangeAspect="1"/>
            </p:cNvSpPr>
            <p:nvPr/>
          </p:nvSpPr>
          <p:spPr>
            <a:xfrm>
              <a:off x="10009407" y="2886457"/>
              <a:ext cx="712116" cy="732575"/>
            </a:xfrm>
            <a:custGeom>
              <a:avLst/>
              <a:gdLst>
                <a:gd name="connsiteX0" fmla="*/ 531155 w 589503"/>
                <a:gd name="connsiteY0" fmla="*/ 435400 h 606439"/>
                <a:gd name="connsiteX1" fmla="*/ 460282 w 589503"/>
                <a:gd name="connsiteY1" fmla="*/ 506187 h 606439"/>
                <a:gd name="connsiteX2" fmla="*/ 432768 w 589503"/>
                <a:gd name="connsiteY2" fmla="*/ 478801 h 606439"/>
                <a:gd name="connsiteX3" fmla="*/ 429922 w 589503"/>
                <a:gd name="connsiteY3" fmla="*/ 481644 h 606439"/>
                <a:gd name="connsiteX4" fmla="*/ 411896 w 589503"/>
                <a:gd name="connsiteY4" fmla="*/ 499554 h 606439"/>
                <a:gd name="connsiteX5" fmla="*/ 417494 w 589503"/>
                <a:gd name="connsiteY5" fmla="*/ 505050 h 606439"/>
                <a:gd name="connsiteX6" fmla="*/ 460377 w 589503"/>
                <a:gd name="connsiteY6" fmla="*/ 547788 h 606439"/>
                <a:gd name="connsiteX7" fmla="*/ 552027 w 589503"/>
                <a:gd name="connsiteY7" fmla="*/ 456248 h 606439"/>
                <a:gd name="connsiteX8" fmla="*/ 355968 w 589503"/>
                <a:gd name="connsiteY8" fmla="*/ 402555 h 606439"/>
                <a:gd name="connsiteX9" fmla="*/ 390438 w 589503"/>
                <a:gd name="connsiteY9" fmla="*/ 410691 h 606439"/>
                <a:gd name="connsiteX10" fmla="*/ 359503 w 589503"/>
                <a:gd name="connsiteY10" fmla="*/ 491605 h 606439"/>
                <a:gd name="connsiteX11" fmla="*/ 371270 w 589503"/>
                <a:gd name="connsiteY11" fmla="*/ 543527 h 606439"/>
                <a:gd name="connsiteX12" fmla="*/ 347547 w 589503"/>
                <a:gd name="connsiteY12" fmla="*/ 606439 h 606439"/>
                <a:gd name="connsiteX13" fmla="*/ 294786 w 589503"/>
                <a:gd name="connsiteY13" fmla="*/ 606439 h 606439"/>
                <a:gd name="connsiteX14" fmla="*/ 242026 w 589503"/>
                <a:gd name="connsiteY14" fmla="*/ 606439 h 606439"/>
                <a:gd name="connsiteX15" fmla="*/ 202646 w 589503"/>
                <a:gd name="connsiteY15" fmla="*/ 517945 h 606439"/>
                <a:gd name="connsiteX16" fmla="*/ 171047 w 589503"/>
                <a:gd name="connsiteY16" fmla="*/ 504396 h 606439"/>
                <a:gd name="connsiteX17" fmla="*/ 157572 w 589503"/>
                <a:gd name="connsiteY17" fmla="*/ 450485 h 606439"/>
                <a:gd name="connsiteX18" fmla="*/ 249713 w 589503"/>
                <a:gd name="connsiteY18" fmla="*/ 417513 h 606439"/>
                <a:gd name="connsiteX19" fmla="*/ 294786 w 589503"/>
                <a:gd name="connsiteY19" fmla="*/ 450485 h 606439"/>
                <a:gd name="connsiteX20" fmla="*/ 339860 w 589503"/>
                <a:gd name="connsiteY20" fmla="*/ 417513 h 606439"/>
                <a:gd name="connsiteX21" fmla="*/ 355968 w 589503"/>
                <a:gd name="connsiteY21" fmla="*/ 402555 h 606439"/>
                <a:gd name="connsiteX22" fmla="*/ 482009 w 589503"/>
                <a:gd name="connsiteY22" fmla="*/ 384229 h 606439"/>
                <a:gd name="connsiteX23" fmla="*/ 589503 w 589503"/>
                <a:gd name="connsiteY23" fmla="*/ 491594 h 606439"/>
                <a:gd name="connsiteX24" fmla="*/ 481914 w 589503"/>
                <a:gd name="connsiteY24" fmla="*/ 598959 h 606439"/>
                <a:gd name="connsiteX25" fmla="*/ 380682 w 589503"/>
                <a:gd name="connsiteY25" fmla="*/ 527509 h 606439"/>
                <a:gd name="connsiteX26" fmla="*/ 374420 w 589503"/>
                <a:gd name="connsiteY26" fmla="*/ 491594 h 606439"/>
                <a:gd name="connsiteX27" fmla="*/ 404021 w 589503"/>
                <a:gd name="connsiteY27" fmla="*/ 417680 h 606439"/>
                <a:gd name="connsiteX28" fmla="*/ 482009 w 589503"/>
                <a:gd name="connsiteY28" fmla="*/ 384229 h 606439"/>
                <a:gd name="connsiteX29" fmla="*/ 241740 w 589503"/>
                <a:gd name="connsiteY29" fmla="*/ 373343 h 606439"/>
                <a:gd name="connsiteX30" fmla="*/ 247054 w 589503"/>
                <a:gd name="connsiteY30" fmla="*/ 390594 h 606439"/>
                <a:gd name="connsiteX31" fmla="*/ 295076 w 589503"/>
                <a:gd name="connsiteY31" fmla="*/ 397987 h 606439"/>
                <a:gd name="connsiteX32" fmla="*/ 341105 w 589503"/>
                <a:gd name="connsiteY32" fmla="*/ 390783 h 606439"/>
                <a:gd name="connsiteX33" fmla="*/ 343857 w 589503"/>
                <a:gd name="connsiteY33" fmla="*/ 374575 h 606439"/>
                <a:gd name="connsiteX34" fmla="*/ 341959 w 589503"/>
                <a:gd name="connsiteY34" fmla="*/ 375997 h 606439"/>
                <a:gd name="connsiteX35" fmla="*/ 294317 w 589503"/>
                <a:gd name="connsiteY35" fmla="*/ 385001 h 606439"/>
                <a:gd name="connsiteX36" fmla="*/ 245156 w 589503"/>
                <a:gd name="connsiteY36" fmla="*/ 375902 h 606439"/>
                <a:gd name="connsiteX37" fmla="*/ 243068 w 589503"/>
                <a:gd name="connsiteY37" fmla="*/ 374006 h 606439"/>
                <a:gd name="connsiteX38" fmla="*/ 241740 w 589503"/>
                <a:gd name="connsiteY38" fmla="*/ 373343 h 606439"/>
                <a:gd name="connsiteX39" fmla="*/ 252274 w 589503"/>
                <a:gd name="connsiteY39" fmla="*/ 355429 h 606439"/>
                <a:gd name="connsiteX40" fmla="*/ 252274 w 589503"/>
                <a:gd name="connsiteY40" fmla="*/ 368035 h 606439"/>
                <a:gd name="connsiteX41" fmla="*/ 334082 w 589503"/>
                <a:gd name="connsiteY41" fmla="*/ 368319 h 606439"/>
                <a:gd name="connsiteX42" fmla="*/ 334082 w 589503"/>
                <a:gd name="connsiteY42" fmla="*/ 355429 h 606439"/>
                <a:gd name="connsiteX43" fmla="*/ 265181 w 589503"/>
                <a:gd name="connsiteY43" fmla="*/ 331733 h 606439"/>
                <a:gd name="connsiteX44" fmla="*/ 252274 w 589503"/>
                <a:gd name="connsiteY44" fmla="*/ 344718 h 606439"/>
                <a:gd name="connsiteX45" fmla="*/ 252274 w 589503"/>
                <a:gd name="connsiteY45" fmla="*/ 345571 h 606439"/>
                <a:gd name="connsiteX46" fmla="*/ 334082 w 589503"/>
                <a:gd name="connsiteY46" fmla="*/ 345571 h 606439"/>
                <a:gd name="connsiteX47" fmla="*/ 334082 w 589503"/>
                <a:gd name="connsiteY47" fmla="*/ 344718 h 606439"/>
                <a:gd name="connsiteX48" fmla="*/ 321080 w 589503"/>
                <a:gd name="connsiteY48" fmla="*/ 331733 h 606439"/>
                <a:gd name="connsiteX49" fmla="*/ 293178 w 589503"/>
                <a:gd name="connsiteY49" fmla="*/ 267090 h 606439"/>
                <a:gd name="connsiteX50" fmla="*/ 358377 w 589503"/>
                <a:gd name="connsiteY50" fmla="*/ 321212 h 606439"/>
                <a:gd name="connsiteX51" fmla="*/ 361129 w 589503"/>
                <a:gd name="connsiteY51" fmla="*/ 320738 h 606439"/>
                <a:gd name="connsiteX52" fmla="*/ 369481 w 589503"/>
                <a:gd name="connsiteY52" fmla="*/ 327373 h 606439"/>
                <a:gd name="connsiteX53" fmla="*/ 369481 w 589503"/>
                <a:gd name="connsiteY53" fmla="*/ 345192 h 606439"/>
                <a:gd name="connsiteX54" fmla="*/ 361129 w 589503"/>
                <a:gd name="connsiteY54" fmla="*/ 351827 h 606439"/>
                <a:gd name="connsiteX55" fmla="*/ 358377 w 589503"/>
                <a:gd name="connsiteY55" fmla="*/ 351353 h 606439"/>
                <a:gd name="connsiteX56" fmla="*/ 357143 w 589503"/>
                <a:gd name="connsiteY56" fmla="*/ 355334 h 606439"/>
                <a:gd name="connsiteX57" fmla="*/ 349931 w 589503"/>
                <a:gd name="connsiteY57" fmla="*/ 398176 h 606439"/>
                <a:gd name="connsiteX58" fmla="*/ 347178 w 589503"/>
                <a:gd name="connsiteY58" fmla="*/ 399124 h 606439"/>
                <a:gd name="connsiteX59" fmla="*/ 295076 w 589503"/>
                <a:gd name="connsiteY59" fmla="*/ 407939 h 606439"/>
                <a:gd name="connsiteX60" fmla="*/ 241170 w 589503"/>
                <a:gd name="connsiteY60" fmla="*/ 399124 h 606439"/>
                <a:gd name="connsiteX61" fmla="*/ 238987 w 589503"/>
                <a:gd name="connsiteY61" fmla="*/ 398176 h 606439"/>
                <a:gd name="connsiteX62" fmla="*/ 224752 w 589503"/>
                <a:gd name="connsiteY62" fmla="*/ 351827 h 606439"/>
                <a:gd name="connsiteX63" fmla="*/ 224657 w 589503"/>
                <a:gd name="connsiteY63" fmla="*/ 351827 h 606439"/>
                <a:gd name="connsiteX64" fmla="*/ 216495 w 589503"/>
                <a:gd name="connsiteY64" fmla="*/ 345192 h 606439"/>
                <a:gd name="connsiteX65" fmla="*/ 216495 w 589503"/>
                <a:gd name="connsiteY65" fmla="*/ 327373 h 606439"/>
                <a:gd name="connsiteX66" fmla="*/ 224657 w 589503"/>
                <a:gd name="connsiteY66" fmla="*/ 320738 h 606439"/>
                <a:gd name="connsiteX67" fmla="*/ 227884 w 589503"/>
                <a:gd name="connsiteY67" fmla="*/ 321306 h 606439"/>
                <a:gd name="connsiteX68" fmla="*/ 293178 w 589503"/>
                <a:gd name="connsiteY68" fmla="*/ 267090 h 606439"/>
                <a:gd name="connsiteX69" fmla="*/ 502461 w 589503"/>
                <a:gd name="connsiteY69" fmla="*/ 135480 h 606439"/>
                <a:gd name="connsiteX70" fmla="*/ 580118 w 589503"/>
                <a:gd name="connsiteY70" fmla="*/ 183332 h 606439"/>
                <a:gd name="connsiteX71" fmla="*/ 566739 w 589503"/>
                <a:gd name="connsiteY71" fmla="*/ 237249 h 606439"/>
                <a:gd name="connsiteX72" fmla="*/ 535048 w 589503"/>
                <a:gd name="connsiteY72" fmla="*/ 250704 h 606439"/>
                <a:gd name="connsiteX73" fmla="*/ 495765 w 589503"/>
                <a:gd name="connsiteY73" fmla="*/ 339208 h 606439"/>
                <a:gd name="connsiteX74" fmla="*/ 443009 w 589503"/>
                <a:gd name="connsiteY74" fmla="*/ 339208 h 606439"/>
                <a:gd name="connsiteX75" fmla="*/ 390254 w 589503"/>
                <a:gd name="connsiteY75" fmla="*/ 339208 h 606439"/>
                <a:gd name="connsiteX76" fmla="*/ 350971 w 589503"/>
                <a:gd name="connsiteY76" fmla="*/ 250704 h 606439"/>
                <a:gd name="connsiteX77" fmla="*/ 319280 w 589503"/>
                <a:gd name="connsiteY77" fmla="*/ 237249 h 606439"/>
                <a:gd name="connsiteX78" fmla="*/ 305901 w 589503"/>
                <a:gd name="connsiteY78" fmla="*/ 183332 h 606439"/>
                <a:gd name="connsiteX79" fmla="*/ 383558 w 589503"/>
                <a:gd name="connsiteY79" fmla="*/ 135480 h 606439"/>
                <a:gd name="connsiteX80" fmla="*/ 397939 w 589503"/>
                <a:gd name="connsiteY80" fmla="*/ 150261 h 606439"/>
                <a:gd name="connsiteX81" fmla="*/ 443009 w 589503"/>
                <a:gd name="connsiteY81" fmla="*/ 183332 h 606439"/>
                <a:gd name="connsiteX82" fmla="*/ 488080 w 589503"/>
                <a:gd name="connsiteY82" fmla="*/ 150261 h 606439"/>
                <a:gd name="connsiteX83" fmla="*/ 502461 w 589503"/>
                <a:gd name="connsiteY83" fmla="*/ 135480 h 606439"/>
                <a:gd name="connsiteX84" fmla="*/ 77677 w 589503"/>
                <a:gd name="connsiteY84" fmla="*/ 135480 h 606439"/>
                <a:gd name="connsiteX85" fmla="*/ 92062 w 589503"/>
                <a:gd name="connsiteY85" fmla="*/ 150261 h 606439"/>
                <a:gd name="connsiteX86" fmla="*/ 137144 w 589503"/>
                <a:gd name="connsiteY86" fmla="*/ 183332 h 606439"/>
                <a:gd name="connsiteX87" fmla="*/ 182226 w 589503"/>
                <a:gd name="connsiteY87" fmla="*/ 150261 h 606439"/>
                <a:gd name="connsiteX88" fmla="*/ 274288 w 589503"/>
                <a:gd name="connsiteY88" fmla="*/ 183332 h 606439"/>
                <a:gd name="connsiteX89" fmla="*/ 260906 w 589503"/>
                <a:gd name="connsiteY89" fmla="*/ 237249 h 606439"/>
                <a:gd name="connsiteX90" fmla="*/ 229206 w 589503"/>
                <a:gd name="connsiteY90" fmla="*/ 250704 h 606439"/>
                <a:gd name="connsiteX91" fmla="*/ 189914 w 589503"/>
                <a:gd name="connsiteY91" fmla="*/ 339208 h 606439"/>
                <a:gd name="connsiteX92" fmla="*/ 137144 w 589503"/>
                <a:gd name="connsiteY92" fmla="*/ 339208 h 606439"/>
                <a:gd name="connsiteX93" fmla="*/ 84374 w 589503"/>
                <a:gd name="connsiteY93" fmla="*/ 339208 h 606439"/>
                <a:gd name="connsiteX94" fmla="*/ 45082 w 589503"/>
                <a:gd name="connsiteY94" fmla="*/ 250704 h 606439"/>
                <a:gd name="connsiteX95" fmla="*/ 13382 w 589503"/>
                <a:gd name="connsiteY95" fmla="*/ 237249 h 606439"/>
                <a:gd name="connsiteX96" fmla="*/ 0 w 589503"/>
                <a:gd name="connsiteY96" fmla="*/ 183332 h 606439"/>
                <a:gd name="connsiteX97" fmla="*/ 77677 w 589503"/>
                <a:gd name="connsiteY97" fmla="*/ 135480 h 606439"/>
                <a:gd name="connsiteX98" fmla="*/ 389961 w 589503"/>
                <a:gd name="connsiteY98" fmla="*/ 106217 h 606439"/>
                <a:gd name="connsiteX99" fmla="*/ 395273 w 589503"/>
                <a:gd name="connsiteY99" fmla="*/ 123462 h 606439"/>
                <a:gd name="connsiteX100" fmla="*/ 443367 w 589503"/>
                <a:gd name="connsiteY100" fmla="*/ 130853 h 606439"/>
                <a:gd name="connsiteX101" fmla="*/ 489375 w 589503"/>
                <a:gd name="connsiteY101" fmla="*/ 123557 h 606439"/>
                <a:gd name="connsiteX102" fmla="*/ 492031 w 589503"/>
                <a:gd name="connsiteY102" fmla="*/ 107449 h 606439"/>
                <a:gd name="connsiteX103" fmla="*/ 490134 w 589503"/>
                <a:gd name="connsiteY103" fmla="*/ 108776 h 606439"/>
                <a:gd name="connsiteX104" fmla="*/ 442514 w 589503"/>
                <a:gd name="connsiteY104" fmla="*/ 117872 h 606439"/>
                <a:gd name="connsiteX105" fmla="*/ 393376 w 589503"/>
                <a:gd name="connsiteY105" fmla="*/ 108776 h 606439"/>
                <a:gd name="connsiteX106" fmla="*/ 391289 w 589503"/>
                <a:gd name="connsiteY106" fmla="*/ 106786 h 606439"/>
                <a:gd name="connsiteX107" fmla="*/ 389961 w 589503"/>
                <a:gd name="connsiteY107" fmla="*/ 106217 h 606439"/>
                <a:gd name="connsiteX108" fmla="*/ 84226 w 589503"/>
                <a:gd name="connsiteY108" fmla="*/ 106217 h 606439"/>
                <a:gd name="connsiteX109" fmla="*/ 89443 w 589503"/>
                <a:gd name="connsiteY109" fmla="*/ 123462 h 606439"/>
                <a:gd name="connsiteX110" fmla="*/ 137537 w 589503"/>
                <a:gd name="connsiteY110" fmla="*/ 130853 h 606439"/>
                <a:gd name="connsiteX111" fmla="*/ 183545 w 589503"/>
                <a:gd name="connsiteY111" fmla="*/ 123557 h 606439"/>
                <a:gd name="connsiteX112" fmla="*/ 186201 w 589503"/>
                <a:gd name="connsiteY112" fmla="*/ 107449 h 606439"/>
                <a:gd name="connsiteX113" fmla="*/ 184398 w 589503"/>
                <a:gd name="connsiteY113" fmla="*/ 108870 h 606439"/>
                <a:gd name="connsiteX114" fmla="*/ 136684 w 589503"/>
                <a:gd name="connsiteY114" fmla="*/ 117872 h 606439"/>
                <a:gd name="connsiteX115" fmla="*/ 87641 w 589503"/>
                <a:gd name="connsiteY115" fmla="*/ 108776 h 606439"/>
                <a:gd name="connsiteX116" fmla="*/ 85459 w 589503"/>
                <a:gd name="connsiteY116" fmla="*/ 106786 h 606439"/>
                <a:gd name="connsiteX117" fmla="*/ 84226 w 589503"/>
                <a:gd name="connsiteY117" fmla="*/ 106217 h 606439"/>
                <a:gd name="connsiteX118" fmla="*/ 400491 w 589503"/>
                <a:gd name="connsiteY118" fmla="*/ 88309 h 606439"/>
                <a:gd name="connsiteX119" fmla="*/ 400491 w 589503"/>
                <a:gd name="connsiteY119" fmla="*/ 100816 h 606439"/>
                <a:gd name="connsiteX120" fmla="*/ 482260 w 589503"/>
                <a:gd name="connsiteY120" fmla="*/ 101101 h 606439"/>
                <a:gd name="connsiteX121" fmla="*/ 482260 w 589503"/>
                <a:gd name="connsiteY121" fmla="*/ 88309 h 606439"/>
                <a:gd name="connsiteX122" fmla="*/ 94661 w 589503"/>
                <a:gd name="connsiteY122" fmla="*/ 88309 h 606439"/>
                <a:gd name="connsiteX123" fmla="*/ 94661 w 589503"/>
                <a:gd name="connsiteY123" fmla="*/ 100816 h 606439"/>
                <a:gd name="connsiteX124" fmla="*/ 176430 w 589503"/>
                <a:gd name="connsiteY124" fmla="*/ 101101 h 606439"/>
                <a:gd name="connsiteX125" fmla="*/ 176430 w 589503"/>
                <a:gd name="connsiteY125" fmla="*/ 88309 h 606439"/>
                <a:gd name="connsiteX126" fmla="*/ 413486 w 589503"/>
                <a:gd name="connsiteY126" fmla="*/ 64621 h 606439"/>
                <a:gd name="connsiteX127" fmla="*/ 400491 w 589503"/>
                <a:gd name="connsiteY127" fmla="*/ 77507 h 606439"/>
                <a:gd name="connsiteX128" fmla="*/ 400491 w 589503"/>
                <a:gd name="connsiteY128" fmla="*/ 78360 h 606439"/>
                <a:gd name="connsiteX129" fmla="*/ 482260 w 589503"/>
                <a:gd name="connsiteY129" fmla="*/ 78360 h 606439"/>
                <a:gd name="connsiteX130" fmla="*/ 482260 w 589503"/>
                <a:gd name="connsiteY130" fmla="*/ 77507 h 606439"/>
                <a:gd name="connsiteX131" fmla="*/ 469359 w 589503"/>
                <a:gd name="connsiteY131" fmla="*/ 64621 h 606439"/>
                <a:gd name="connsiteX132" fmla="*/ 107656 w 589503"/>
                <a:gd name="connsiteY132" fmla="*/ 64621 h 606439"/>
                <a:gd name="connsiteX133" fmla="*/ 94661 w 589503"/>
                <a:gd name="connsiteY133" fmla="*/ 77507 h 606439"/>
                <a:gd name="connsiteX134" fmla="*/ 94661 w 589503"/>
                <a:gd name="connsiteY134" fmla="*/ 78360 h 606439"/>
                <a:gd name="connsiteX135" fmla="*/ 176430 w 589503"/>
                <a:gd name="connsiteY135" fmla="*/ 78360 h 606439"/>
                <a:gd name="connsiteX136" fmla="*/ 176430 w 589503"/>
                <a:gd name="connsiteY136" fmla="*/ 77507 h 606439"/>
                <a:gd name="connsiteX137" fmla="*/ 163529 w 589503"/>
                <a:gd name="connsiteY137" fmla="*/ 64621 h 606439"/>
                <a:gd name="connsiteX138" fmla="*/ 441375 w 589503"/>
                <a:gd name="connsiteY138" fmla="*/ 0 h 606439"/>
                <a:gd name="connsiteX139" fmla="*/ 506544 w 589503"/>
                <a:gd name="connsiteY139" fmla="*/ 54009 h 606439"/>
                <a:gd name="connsiteX140" fmla="*/ 509390 w 589503"/>
                <a:gd name="connsiteY140" fmla="*/ 53630 h 606439"/>
                <a:gd name="connsiteX141" fmla="*/ 517738 w 589503"/>
                <a:gd name="connsiteY141" fmla="*/ 60168 h 606439"/>
                <a:gd name="connsiteX142" fmla="*/ 517738 w 589503"/>
                <a:gd name="connsiteY142" fmla="*/ 78076 h 606439"/>
                <a:gd name="connsiteX143" fmla="*/ 509390 w 589503"/>
                <a:gd name="connsiteY143" fmla="*/ 84614 h 606439"/>
                <a:gd name="connsiteX144" fmla="*/ 506639 w 589503"/>
                <a:gd name="connsiteY144" fmla="*/ 84235 h 606439"/>
                <a:gd name="connsiteX145" fmla="*/ 505406 w 589503"/>
                <a:gd name="connsiteY145" fmla="*/ 88214 h 606439"/>
                <a:gd name="connsiteX146" fmla="*/ 498197 w 589503"/>
                <a:gd name="connsiteY146" fmla="*/ 130948 h 606439"/>
                <a:gd name="connsiteX147" fmla="*/ 495446 w 589503"/>
                <a:gd name="connsiteY147" fmla="*/ 131990 h 606439"/>
                <a:gd name="connsiteX148" fmla="*/ 443367 w 589503"/>
                <a:gd name="connsiteY148" fmla="*/ 140707 h 606439"/>
                <a:gd name="connsiteX149" fmla="*/ 389487 w 589503"/>
                <a:gd name="connsiteY149" fmla="*/ 131895 h 606439"/>
                <a:gd name="connsiteX150" fmla="*/ 387210 w 589503"/>
                <a:gd name="connsiteY150" fmla="*/ 131042 h 606439"/>
                <a:gd name="connsiteX151" fmla="*/ 373076 w 589503"/>
                <a:gd name="connsiteY151" fmla="*/ 84614 h 606439"/>
                <a:gd name="connsiteX152" fmla="*/ 372981 w 589503"/>
                <a:gd name="connsiteY152" fmla="*/ 84614 h 606439"/>
                <a:gd name="connsiteX153" fmla="*/ 364823 w 589503"/>
                <a:gd name="connsiteY153" fmla="*/ 78076 h 606439"/>
                <a:gd name="connsiteX154" fmla="*/ 364823 w 589503"/>
                <a:gd name="connsiteY154" fmla="*/ 60168 h 606439"/>
                <a:gd name="connsiteX155" fmla="*/ 372981 w 589503"/>
                <a:gd name="connsiteY155" fmla="*/ 53630 h 606439"/>
                <a:gd name="connsiteX156" fmla="*/ 376206 w 589503"/>
                <a:gd name="connsiteY156" fmla="*/ 54198 h 606439"/>
                <a:gd name="connsiteX157" fmla="*/ 441375 w 589503"/>
                <a:gd name="connsiteY157" fmla="*/ 0 h 606439"/>
                <a:gd name="connsiteX158" fmla="*/ 135545 w 589503"/>
                <a:gd name="connsiteY158" fmla="*/ 0 h 606439"/>
                <a:gd name="connsiteX159" fmla="*/ 200714 w 589503"/>
                <a:gd name="connsiteY159" fmla="*/ 54009 h 606439"/>
                <a:gd name="connsiteX160" fmla="*/ 203560 w 589503"/>
                <a:gd name="connsiteY160" fmla="*/ 53630 h 606439"/>
                <a:gd name="connsiteX161" fmla="*/ 211908 w 589503"/>
                <a:gd name="connsiteY161" fmla="*/ 60168 h 606439"/>
                <a:gd name="connsiteX162" fmla="*/ 211908 w 589503"/>
                <a:gd name="connsiteY162" fmla="*/ 78076 h 606439"/>
                <a:gd name="connsiteX163" fmla="*/ 203560 w 589503"/>
                <a:gd name="connsiteY163" fmla="*/ 84614 h 606439"/>
                <a:gd name="connsiteX164" fmla="*/ 200809 w 589503"/>
                <a:gd name="connsiteY164" fmla="*/ 84235 h 606439"/>
                <a:gd name="connsiteX165" fmla="*/ 199576 w 589503"/>
                <a:gd name="connsiteY165" fmla="*/ 88214 h 606439"/>
                <a:gd name="connsiteX166" fmla="*/ 192367 w 589503"/>
                <a:gd name="connsiteY166" fmla="*/ 130948 h 606439"/>
                <a:gd name="connsiteX167" fmla="*/ 189616 w 589503"/>
                <a:gd name="connsiteY167" fmla="*/ 131990 h 606439"/>
                <a:gd name="connsiteX168" fmla="*/ 137537 w 589503"/>
                <a:gd name="connsiteY168" fmla="*/ 140707 h 606439"/>
                <a:gd name="connsiteX169" fmla="*/ 83657 w 589503"/>
                <a:gd name="connsiteY169" fmla="*/ 131895 h 606439"/>
                <a:gd name="connsiteX170" fmla="*/ 81380 w 589503"/>
                <a:gd name="connsiteY170" fmla="*/ 131042 h 606439"/>
                <a:gd name="connsiteX171" fmla="*/ 67246 w 589503"/>
                <a:gd name="connsiteY171" fmla="*/ 84614 h 606439"/>
                <a:gd name="connsiteX172" fmla="*/ 67151 w 589503"/>
                <a:gd name="connsiteY172" fmla="*/ 84708 h 606439"/>
                <a:gd name="connsiteX173" fmla="*/ 58993 w 589503"/>
                <a:gd name="connsiteY173" fmla="*/ 78076 h 606439"/>
                <a:gd name="connsiteX174" fmla="*/ 58993 w 589503"/>
                <a:gd name="connsiteY174" fmla="*/ 60168 h 606439"/>
                <a:gd name="connsiteX175" fmla="*/ 67151 w 589503"/>
                <a:gd name="connsiteY175" fmla="*/ 53630 h 606439"/>
                <a:gd name="connsiteX176" fmla="*/ 70376 w 589503"/>
                <a:gd name="connsiteY176" fmla="*/ 54198 h 606439"/>
                <a:gd name="connsiteX177" fmla="*/ 135545 w 589503"/>
                <a:gd name="connsiteY177"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89503" h="606439">
                  <a:moveTo>
                    <a:pt x="531155" y="435400"/>
                  </a:moveTo>
                  <a:lnTo>
                    <a:pt x="460282" y="506187"/>
                  </a:lnTo>
                  <a:lnTo>
                    <a:pt x="432768" y="478801"/>
                  </a:lnTo>
                  <a:lnTo>
                    <a:pt x="429922" y="481644"/>
                  </a:lnTo>
                  <a:lnTo>
                    <a:pt x="411896" y="499554"/>
                  </a:lnTo>
                  <a:lnTo>
                    <a:pt x="417494" y="505050"/>
                  </a:lnTo>
                  <a:lnTo>
                    <a:pt x="460377" y="547788"/>
                  </a:lnTo>
                  <a:lnTo>
                    <a:pt x="552027" y="456248"/>
                  </a:lnTo>
                  <a:close/>
                  <a:moveTo>
                    <a:pt x="355968" y="402555"/>
                  </a:moveTo>
                  <a:cubicBezTo>
                    <a:pt x="365553" y="401974"/>
                    <a:pt x="378197" y="405243"/>
                    <a:pt x="390438" y="410691"/>
                  </a:cubicBezTo>
                  <a:cubicBezTo>
                    <a:pt x="371270" y="432293"/>
                    <a:pt x="359503" y="460528"/>
                    <a:pt x="359503" y="491605"/>
                  </a:cubicBezTo>
                  <a:cubicBezTo>
                    <a:pt x="359503" y="510176"/>
                    <a:pt x="363868" y="527704"/>
                    <a:pt x="371270" y="543527"/>
                  </a:cubicBezTo>
                  <a:cubicBezTo>
                    <a:pt x="360262" y="563139"/>
                    <a:pt x="347547" y="589479"/>
                    <a:pt x="347547" y="606439"/>
                  </a:cubicBezTo>
                  <a:lnTo>
                    <a:pt x="294786" y="606439"/>
                  </a:lnTo>
                  <a:lnTo>
                    <a:pt x="242026" y="606439"/>
                  </a:lnTo>
                  <a:cubicBezTo>
                    <a:pt x="242026" y="576783"/>
                    <a:pt x="202646" y="517945"/>
                    <a:pt x="202646" y="517945"/>
                  </a:cubicBezTo>
                  <a:cubicBezTo>
                    <a:pt x="202646" y="517945"/>
                    <a:pt x="181580" y="512450"/>
                    <a:pt x="171047" y="504396"/>
                  </a:cubicBezTo>
                  <a:cubicBezTo>
                    <a:pt x="160514" y="496437"/>
                    <a:pt x="157572" y="480899"/>
                    <a:pt x="157572" y="450485"/>
                  </a:cubicBezTo>
                  <a:cubicBezTo>
                    <a:pt x="157572" y="420166"/>
                    <a:pt x="249713" y="380277"/>
                    <a:pt x="249713" y="417513"/>
                  </a:cubicBezTo>
                  <a:cubicBezTo>
                    <a:pt x="249713" y="454654"/>
                    <a:pt x="294786" y="450485"/>
                    <a:pt x="294786" y="450485"/>
                  </a:cubicBezTo>
                  <a:cubicBezTo>
                    <a:pt x="294786" y="450485"/>
                    <a:pt x="339860" y="454654"/>
                    <a:pt x="339860" y="417513"/>
                  </a:cubicBezTo>
                  <a:cubicBezTo>
                    <a:pt x="339860" y="407564"/>
                    <a:pt x="346384" y="403135"/>
                    <a:pt x="355968" y="402555"/>
                  </a:cubicBezTo>
                  <a:close/>
                  <a:moveTo>
                    <a:pt x="482009" y="384229"/>
                  </a:moveTo>
                  <a:cubicBezTo>
                    <a:pt x="541306" y="384229"/>
                    <a:pt x="589503" y="432273"/>
                    <a:pt x="589503" y="491594"/>
                  </a:cubicBezTo>
                  <a:cubicBezTo>
                    <a:pt x="589503" y="550915"/>
                    <a:pt x="541306" y="598959"/>
                    <a:pt x="481914" y="598959"/>
                  </a:cubicBezTo>
                  <a:cubicBezTo>
                    <a:pt x="435235" y="598959"/>
                    <a:pt x="395577" y="569109"/>
                    <a:pt x="380682" y="527509"/>
                  </a:cubicBezTo>
                  <a:cubicBezTo>
                    <a:pt x="376697" y="516232"/>
                    <a:pt x="374420" y="504197"/>
                    <a:pt x="374420" y="491594"/>
                  </a:cubicBezTo>
                  <a:cubicBezTo>
                    <a:pt x="374420" y="462976"/>
                    <a:pt x="385710" y="437011"/>
                    <a:pt x="404021" y="417680"/>
                  </a:cubicBezTo>
                  <a:cubicBezTo>
                    <a:pt x="423660" y="397117"/>
                    <a:pt x="451269" y="384229"/>
                    <a:pt x="482009" y="384229"/>
                  </a:cubicBezTo>
                  <a:close/>
                  <a:moveTo>
                    <a:pt x="241740" y="373343"/>
                  </a:moveTo>
                  <a:lnTo>
                    <a:pt x="247054" y="390594"/>
                  </a:lnTo>
                  <a:cubicBezTo>
                    <a:pt x="253128" y="392679"/>
                    <a:pt x="271540" y="397987"/>
                    <a:pt x="295076" y="397987"/>
                  </a:cubicBezTo>
                  <a:cubicBezTo>
                    <a:pt x="311210" y="397987"/>
                    <a:pt x="326584" y="395522"/>
                    <a:pt x="341105" y="390783"/>
                  </a:cubicBezTo>
                  <a:lnTo>
                    <a:pt x="343857" y="374575"/>
                  </a:lnTo>
                  <a:cubicBezTo>
                    <a:pt x="343287" y="375144"/>
                    <a:pt x="342718" y="375712"/>
                    <a:pt x="341959" y="375997"/>
                  </a:cubicBezTo>
                  <a:cubicBezTo>
                    <a:pt x="324971" y="382821"/>
                    <a:pt x="308647" y="385001"/>
                    <a:pt x="294317" y="385001"/>
                  </a:cubicBezTo>
                  <a:cubicBezTo>
                    <a:pt x="266415" y="385001"/>
                    <a:pt x="246390" y="376471"/>
                    <a:pt x="245156" y="375902"/>
                  </a:cubicBezTo>
                  <a:cubicBezTo>
                    <a:pt x="244207" y="375523"/>
                    <a:pt x="243543" y="374765"/>
                    <a:pt x="243068" y="374006"/>
                  </a:cubicBezTo>
                  <a:cubicBezTo>
                    <a:pt x="242594" y="373817"/>
                    <a:pt x="242119" y="373627"/>
                    <a:pt x="241740" y="373343"/>
                  </a:cubicBezTo>
                  <a:close/>
                  <a:moveTo>
                    <a:pt x="252274" y="355429"/>
                  </a:moveTo>
                  <a:lnTo>
                    <a:pt x="252274" y="368035"/>
                  </a:lnTo>
                  <a:cubicBezTo>
                    <a:pt x="262429" y="371637"/>
                    <a:pt x="296689" y="381494"/>
                    <a:pt x="334082" y="368319"/>
                  </a:cubicBezTo>
                  <a:lnTo>
                    <a:pt x="334082" y="355429"/>
                  </a:lnTo>
                  <a:close/>
                  <a:moveTo>
                    <a:pt x="265181" y="331733"/>
                  </a:moveTo>
                  <a:cubicBezTo>
                    <a:pt x="258063" y="331733"/>
                    <a:pt x="252274" y="337514"/>
                    <a:pt x="252274" y="344718"/>
                  </a:cubicBezTo>
                  <a:lnTo>
                    <a:pt x="252274" y="345571"/>
                  </a:lnTo>
                  <a:lnTo>
                    <a:pt x="334082" y="345571"/>
                  </a:lnTo>
                  <a:lnTo>
                    <a:pt x="334082" y="344718"/>
                  </a:lnTo>
                  <a:cubicBezTo>
                    <a:pt x="334082" y="337514"/>
                    <a:pt x="328292" y="331733"/>
                    <a:pt x="321080" y="331733"/>
                  </a:cubicBezTo>
                  <a:close/>
                  <a:moveTo>
                    <a:pt x="293178" y="267090"/>
                  </a:moveTo>
                  <a:cubicBezTo>
                    <a:pt x="324971" y="267090"/>
                    <a:pt x="351544" y="290976"/>
                    <a:pt x="358377" y="321212"/>
                  </a:cubicBezTo>
                  <a:cubicBezTo>
                    <a:pt x="359231" y="320927"/>
                    <a:pt x="360180" y="320738"/>
                    <a:pt x="361129" y="320738"/>
                  </a:cubicBezTo>
                  <a:cubicBezTo>
                    <a:pt x="365780" y="320738"/>
                    <a:pt x="369481" y="323676"/>
                    <a:pt x="369481" y="327373"/>
                  </a:cubicBezTo>
                  <a:lnTo>
                    <a:pt x="369481" y="345192"/>
                  </a:lnTo>
                  <a:cubicBezTo>
                    <a:pt x="369481" y="348889"/>
                    <a:pt x="365780" y="351827"/>
                    <a:pt x="361129" y="351827"/>
                  </a:cubicBezTo>
                  <a:cubicBezTo>
                    <a:pt x="360180" y="351827"/>
                    <a:pt x="359326" y="351637"/>
                    <a:pt x="358377" y="351353"/>
                  </a:cubicBezTo>
                  <a:cubicBezTo>
                    <a:pt x="358092" y="352775"/>
                    <a:pt x="357618" y="354102"/>
                    <a:pt x="357143" y="355334"/>
                  </a:cubicBezTo>
                  <a:lnTo>
                    <a:pt x="349931" y="398176"/>
                  </a:lnTo>
                  <a:lnTo>
                    <a:pt x="347178" y="399124"/>
                  </a:lnTo>
                  <a:cubicBezTo>
                    <a:pt x="330855" y="405001"/>
                    <a:pt x="313298" y="407939"/>
                    <a:pt x="295076" y="407939"/>
                  </a:cubicBezTo>
                  <a:cubicBezTo>
                    <a:pt x="264137" y="407939"/>
                    <a:pt x="242119" y="399408"/>
                    <a:pt x="241170" y="399124"/>
                  </a:cubicBezTo>
                  <a:lnTo>
                    <a:pt x="238987" y="398176"/>
                  </a:lnTo>
                  <a:lnTo>
                    <a:pt x="224752" y="351827"/>
                  </a:lnTo>
                  <a:cubicBezTo>
                    <a:pt x="224752" y="351827"/>
                    <a:pt x="224657" y="351827"/>
                    <a:pt x="224657" y="351827"/>
                  </a:cubicBezTo>
                  <a:cubicBezTo>
                    <a:pt x="220196" y="351827"/>
                    <a:pt x="216495" y="348889"/>
                    <a:pt x="216495" y="345192"/>
                  </a:cubicBezTo>
                  <a:lnTo>
                    <a:pt x="216495" y="327373"/>
                  </a:lnTo>
                  <a:cubicBezTo>
                    <a:pt x="216495" y="323676"/>
                    <a:pt x="220196" y="320738"/>
                    <a:pt x="224657" y="320738"/>
                  </a:cubicBezTo>
                  <a:cubicBezTo>
                    <a:pt x="225796" y="320738"/>
                    <a:pt x="226934" y="321022"/>
                    <a:pt x="227884" y="321306"/>
                  </a:cubicBezTo>
                  <a:cubicBezTo>
                    <a:pt x="234717" y="291070"/>
                    <a:pt x="261290" y="267185"/>
                    <a:pt x="293178" y="267090"/>
                  </a:cubicBezTo>
                  <a:close/>
                  <a:moveTo>
                    <a:pt x="502461" y="135480"/>
                  </a:moveTo>
                  <a:cubicBezTo>
                    <a:pt x="528347" y="132429"/>
                    <a:pt x="580118" y="160519"/>
                    <a:pt x="580118" y="183332"/>
                  </a:cubicBezTo>
                  <a:cubicBezTo>
                    <a:pt x="580118" y="213654"/>
                    <a:pt x="577271" y="229194"/>
                    <a:pt x="566739" y="237249"/>
                  </a:cubicBezTo>
                  <a:cubicBezTo>
                    <a:pt x="556207" y="245303"/>
                    <a:pt x="535048" y="250704"/>
                    <a:pt x="535048" y="250704"/>
                  </a:cubicBezTo>
                  <a:cubicBezTo>
                    <a:pt x="535048" y="250704"/>
                    <a:pt x="495765" y="309644"/>
                    <a:pt x="495765" y="339208"/>
                  </a:cubicBezTo>
                  <a:lnTo>
                    <a:pt x="443009" y="339208"/>
                  </a:lnTo>
                  <a:lnTo>
                    <a:pt x="390254" y="339208"/>
                  </a:lnTo>
                  <a:cubicBezTo>
                    <a:pt x="390254" y="309644"/>
                    <a:pt x="350971" y="250704"/>
                    <a:pt x="350971" y="250704"/>
                  </a:cubicBezTo>
                  <a:cubicBezTo>
                    <a:pt x="350971" y="250704"/>
                    <a:pt x="329812" y="245303"/>
                    <a:pt x="319280" y="237249"/>
                  </a:cubicBezTo>
                  <a:cubicBezTo>
                    <a:pt x="308748" y="229194"/>
                    <a:pt x="305901" y="213654"/>
                    <a:pt x="305901" y="183332"/>
                  </a:cubicBezTo>
                  <a:cubicBezTo>
                    <a:pt x="305901" y="160519"/>
                    <a:pt x="357672" y="132429"/>
                    <a:pt x="383558" y="135480"/>
                  </a:cubicBezTo>
                  <a:cubicBezTo>
                    <a:pt x="392187" y="136497"/>
                    <a:pt x="397939" y="140975"/>
                    <a:pt x="397939" y="150261"/>
                  </a:cubicBezTo>
                  <a:cubicBezTo>
                    <a:pt x="397939" y="187406"/>
                    <a:pt x="443009" y="183332"/>
                    <a:pt x="443009" y="183332"/>
                  </a:cubicBezTo>
                  <a:cubicBezTo>
                    <a:pt x="443009" y="183332"/>
                    <a:pt x="488080" y="187406"/>
                    <a:pt x="488080" y="150261"/>
                  </a:cubicBezTo>
                  <a:cubicBezTo>
                    <a:pt x="488080" y="140975"/>
                    <a:pt x="493832" y="136497"/>
                    <a:pt x="502461" y="135480"/>
                  </a:cubicBezTo>
                  <a:close/>
                  <a:moveTo>
                    <a:pt x="77677" y="135480"/>
                  </a:moveTo>
                  <a:cubicBezTo>
                    <a:pt x="86308" y="136497"/>
                    <a:pt x="92062" y="140975"/>
                    <a:pt x="92062" y="150261"/>
                  </a:cubicBezTo>
                  <a:cubicBezTo>
                    <a:pt x="92062" y="187406"/>
                    <a:pt x="137144" y="183332"/>
                    <a:pt x="137144" y="183332"/>
                  </a:cubicBezTo>
                  <a:cubicBezTo>
                    <a:pt x="137144" y="183332"/>
                    <a:pt x="182226" y="187406"/>
                    <a:pt x="182226" y="150261"/>
                  </a:cubicBezTo>
                  <a:cubicBezTo>
                    <a:pt x="182226" y="113116"/>
                    <a:pt x="274288" y="152914"/>
                    <a:pt x="274288" y="183332"/>
                  </a:cubicBezTo>
                  <a:cubicBezTo>
                    <a:pt x="274288" y="213654"/>
                    <a:pt x="271441" y="229194"/>
                    <a:pt x="260906" y="237249"/>
                  </a:cubicBezTo>
                  <a:cubicBezTo>
                    <a:pt x="250371" y="245303"/>
                    <a:pt x="229206" y="250704"/>
                    <a:pt x="229206" y="250704"/>
                  </a:cubicBezTo>
                  <a:cubicBezTo>
                    <a:pt x="229206" y="250704"/>
                    <a:pt x="189914" y="309644"/>
                    <a:pt x="189914" y="339208"/>
                  </a:cubicBezTo>
                  <a:lnTo>
                    <a:pt x="137144" y="339208"/>
                  </a:lnTo>
                  <a:lnTo>
                    <a:pt x="84374" y="339208"/>
                  </a:lnTo>
                  <a:cubicBezTo>
                    <a:pt x="84374" y="309644"/>
                    <a:pt x="45082" y="250704"/>
                    <a:pt x="45082" y="250704"/>
                  </a:cubicBezTo>
                  <a:cubicBezTo>
                    <a:pt x="45082" y="250704"/>
                    <a:pt x="23917" y="245303"/>
                    <a:pt x="13382" y="237249"/>
                  </a:cubicBezTo>
                  <a:cubicBezTo>
                    <a:pt x="2847" y="229194"/>
                    <a:pt x="0" y="213654"/>
                    <a:pt x="0" y="183332"/>
                  </a:cubicBezTo>
                  <a:cubicBezTo>
                    <a:pt x="0" y="160519"/>
                    <a:pt x="51785" y="132429"/>
                    <a:pt x="77677" y="135480"/>
                  </a:cubicBezTo>
                  <a:close/>
                  <a:moveTo>
                    <a:pt x="389961" y="106217"/>
                  </a:moveTo>
                  <a:lnTo>
                    <a:pt x="395273" y="123462"/>
                  </a:lnTo>
                  <a:cubicBezTo>
                    <a:pt x="401439" y="125452"/>
                    <a:pt x="419747" y="130853"/>
                    <a:pt x="443367" y="130853"/>
                  </a:cubicBezTo>
                  <a:cubicBezTo>
                    <a:pt x="459399" y="130853"/>
                    <a:pt x="474861" y="128389"/>
                    <a:pt x="489375" y="123557"/>
                  </a:cubicBezTo>
                  <a:lnTo>
                    <a:pt x="492031" y="107449"/>
                  </a:lnTo>
                  <a:cubicBezTo>
                    <a:pt x="491557" y="108018"/>
                    <a:pt x="490987" y="108491"/>
                    <a:pt x="490134" y="108776"/>
                  </a:cubicBezTo>
                  <a:cubicBezTo>
                    <a:pt x="473248" y="115598"/>
                    <a:pt x="456838" y="117872"/>
                    <a:pt x="442514" y="117872"/>
                  </a:cubicBezTo>
                  <a:cubicBezTo>
                    <a:pt x="414625" y="117872"/>
                    <a:pt x="394704" y="109249"/>
                    <a:pt x="393376" y="108776"/>
                  </a:cubicBezTo>
                  <a:cubicBezTo>
                    <a:pt x="392522" y="108302"/>
                    <a:pt x="391763" y="107639"/>
                    <a:pt x="391289" y="106786"/>
                  </a:cubicBezTo>
                  <a:cubicBezTo>
                    <a:pt x="390910" y="106596"/>
                    <a:pt x="390435" y="106407"/>
                    <a:pt x="389961" y="106217"/>
                  </a:cubicBezTo>
                  <a:close/>
                  <a:moveTo>
                    <a:pt x="84226" y="106217"/>
                  </a:moveTo>
                  <a:lnTo>
                    <a:pt x="89443" y="123462"/>
                  </a:lnTo>
                  <a:cubicBezTo>
                    <a:pt x="95609" y="125452"/>
                    <a:pt x="113917" y="130853"/>
                    <a:pt x="137537" y="130853"/>
                  </a:cubicBezTo>
                  <a:cubicBezTo>
                    <a:pt x="153569" y="130853"/>
                    <a:pt x="169031" y="128389"/>
                    <a:pt x="183545" y="123557"/>
                  </a:cubicBezTo>
                  <a:lnTo>
                    <a:pt x="186201" y="107449"/>
                  </a:lnTo>
                  <a:cubicBezTo>
                    <a:pt x="185727" y="108017"/>
                    <a:pt x="185157" y="108491"/>
                    <a:pt x="184398" y="108870"/>
                  </a:cubicBezTo>
                  <a:cubicBezTo>
                    <a:pt x="167418" y="115598"/>
                    <a:pt x="151008" y="117872"/>
                    <a:pt x="136684" y="117872"/>
                  </a:cubicBezTo>
                  <a:cubicBezTo>
                    <a:pt x="108890" y="117872"/>
                    <a:pt x="88874" y="109344"/>
                    <a:pt x="87641" y="108776"/>
                  </a:cubicBezTo>
                  <a:cubicBezTo>
                    <a:pt x="86692" y="108397"/>
                    <a:pt x="86028" y="107638"/>
                    <a:pt x="85459" y="106786"/>
                  </a:cubicBezTo>
                  <a:cubicBezTo>
                    <a:pt x="85080" y="106596"/>
                    <a:pt x="84605" y="106407"/>
                    <a:pt x="84226" y="106217"/>
                  </a:cubicBezTo>
                  <a:close/>
                  <a:moveTo>
                    <a:pt x="400491" y="88309"/>
                  </a:moveTo>
                  <a:lnTo>
                    <a:pt x="400491" y="100816"/>
                  </a:lnTo>
                  <a:cubicBezTo>
                    <a:pt x="410641" y="104417"/>
                    <a:pt x="444885" y="114366"/>
                    <a:pt x="482260" y="101101"/>
                  </a:cubicBezTo>
                  <a:lnTo>
                    <a:pt x="482260" y="88309"/>
                  </a:lnTo>
                  <a:close/>
                  <a:moveTo>
                    <a:pt x="94661" y="88309"/>
                  </a:moveTo>
                  <a:lnTo>
                    <a:pt x="94661" y="100816"/>
                  </a:lnTo>
                  <a:cubicBezTo>
                    <a:pt x="104811" y="104417"/>
                    <a:pt x="139150" y="114271"/>
                    <a:pt x="176430" y="101101"/>
                  </a:cubicBezTo>
                  <a:lnTo>
                    <a:pt x="176430" y="88309"/>
                  </a:lnTo>
                  <a:close/>
                  <a:moveTo>
                    <a:pt x="413486" y="64621"/>
                  </a:moveTo>
                  <a:cubicBezTo>
                    <a:pt x="406277" y="64621"/>
                    <a:pt x="400491" y="70401"/>
                    <a:pt x="400491" y="77507"/>
                  </a:cubicBezTo>
                  <a:lnTo>
                    <a:pt x="400491" y="78360"/>
                  </a:lnTo>
                  <a:lnTo>
                    <a:pt x="482260" y="78360"/>
                  </a:lnTo>
                  <a:lnTo>
                    <a:pt x="482260" y="77507"/>
                  </a:lnTo>
                  <a:cubicBezTo>
                    <a:pt x="482260" y="70401"/>
                    <a:pt x="476474" y="64621"/>
                    <a:pt x="469359" y="64621"/>
                  </a:cubicBezTo>
                  <a:close/>
                  <a:moveTo>
                    <a:pt x="107656" y="64621"/>
                  </a:moveTo>
                  <a:cubicBezTo>
                    <a:pt x="100447" y="64621"/>
                    <a:pt x="94661" y="70401"/>
                    <a:pt x="94661" y="77507"/>
                  </a:cubicBezTo>
                  <a:lnTo>
                    <a:pt x="94661" y="78360"/>
                  </a:lnTo>
                  <a:lnTo>
                    <a:pt x="176430" y="78360"/>
                  </a:lnTo>
                  <a:lnTo>
                    <a:pt x="176430" y="77507"/>
                  </a:lnTo>
                  <a:cubicBezTo>
                    <a:pt x="176430" y="70401"/>
                    <a:pt x="170644" y="64621"/>
                    <a:pt x="163529" y="64621"/>
                  </a:cubicBezTo>
                  <a:close/>
                  <a:moveTo>
                    <a:pt x="441375" y="0"/>
                  </a:moveTo>
                  <a:cubicBezTo>
                    <a:pt x="473248" y="0"/>
                    <a:pt x="499809" y="23878"/>
                    <a:pt x="506544" y="54009"/>
                  </a:cubicBezTo>
                  <a:cubicBezTo>
                    <a:pt x="507493" y="53819"/>
                    <a:pt x="508347" y="53630"/>
                    <a:pt x="509390" y="53630"/>
                  </a:cubicBezTo>
                  <a:cubicBezTo>
                    <a:pt x="513944" y="53630"/>
                    <a:pt x="517738" y="56567"/>
                    <a:pt x="517738" y="60168"/>
                  </a:cubicBezTo>
                  <a:lnTo>
                    <a:pt x="517738" y="78076"/>
                  </a:lnTo>
                  <a:cubicBezTo>
                    <a:pt x="517738" y="81676"/>
                    <a:pt x="513944" y="84614"/>
                    <a:pt x="509390" y="84614"/>
                  </a:cubicBezTo>
                  <a:cubicBezTo>
                    <a:pt x="508442" y="84614"/>
                    <a:pt x="507493" y="84424"/>
                    <a:pt x="506639" y="84235"/>
                  </a:cubicBezTo>
                  <a:cubicBezTo>
                    <a:pt x="506260" y="85656"/>
                    <a:pt x="505880" y="86983"/>
                    <a:pt x="505406" y="88214"/>
                  </a:cubicBezTo>
                  <a:lnTo>
                    <a:pt x="498197" y="130948"/>
                  </a:lnTo>
                  <a:lnTo>
                    <a:pt x="495446" y="131990"/>
                  </a:lnTo>
                  <a:cubicBezTo>
                    <a:pt x="479130" y="137770"/>
                    <a:pt x="461581" y="140707"/>
                    <a:pt x="443367" y="140707"/>
                  </a:cubicBezTo>
                  <a:cubicBezTo>
                    <a:pt x="412443" y="140707"/>
                    <a:pt x="390340" y="132274"/>
                    <a:pt x="389487" y="131895"/>
                  </a:cubicBezTo>
                  <a:lnTo>
                    <a:pt x="387210" y="131042"/>
                  </a:lnTo>
                  <a:lnTo>
                    <a:pt x="373076" y="84614"/>
                  </a:lnTo>
                  <a:cubicBezTo>
                    <a:pt x="372981" y="84614"/>
                    <a:pt x="372981" y="84708"/>
                    <a:pt x="372981" y="84614"/>
                  </a:cubicBezTo>
                  <a:cubicBezTo>
                    <a:pt x="368428" y="84614"/>
                    <a:pt x="364823" y="81676"/>
                    <a:pt x="364823" y="78076"/>
                  </a:cubicBezTo>
                  <a:lnTo>
                    <a:pt x="364823" y="60168"/>
                  </a:lnTo>
                  <a:cubicBezTo>
                    <a:pt x="364823" y="56567"/>
                    <a:pt x="368428" y="53630"/>
                    <a:pt x="372981" y="53630"/>
                  </a:cubicBezTo>
                  <a:cubicBezTo>
                    <a:pt x="374119" y="53630"/>
                    <a:pt x="375163" y="53819"/>
                    <a:pt x="376206" y="54198"/>
                  </a:cubicBezTo>
                  <a:cubicBezTo>
                    <a:pt x="382941" y="23972"/>
                    <a:pt x="409597" y="0"/>
                    <a:pt x="441375" y="0"/>
                  </a:cubicBezTo>
                  <a:close/>
                  <a:moveTo>
                    <a:pt x="135545" y="0"/>
                  </a:moveTo>
                  <a:cubicBezTo>
                    <a:pt x="167418" y="0"/>
                    <a:pt x="193979" y="23878"/>
                    <a:pt x="200714" y="54009"/>
                  </a:cubicBezTo>
                  <a:cubicBezTo>
                    <a:pt x="201663" y="53819"/>
                    <a:pt x="202517" y="53630"/>
                    <a:pt x="203560" y="53630"/>
                  </a:cubicBezTo>
                  <a:cubicBezTo>
                    <a:pt x="208208" y="53630"/>
                    <a:pt x="211908" y="56567"/>
                    <a:pt x="211908" y="60168"/>
                  </a:cubicBezTo>
                  <a:lnTo>
                    <a:pt x="211908" y="78076"/>
                  </a:lnTo>
                  <a:cubicBezTo>
                    <a:pt x="211908" y="81676"/>
                    <a:pt x="208208" y="84614"/>
                    <a:pt x="203560" y="84614"/>
                  </a:cubicBezTo>
                  <a:cubicBezTo>
                    <a:pt x="202612" y="84614"/>
                    <a:pt x="201663" y="84424"/>
                    <a:pt x="200809" y="84235"/>
                  </a:cubicBezTo>
                  <a:cubicBezTo>
                    <a:pt x="200430" y="85561"/>
                    <a:pt x="200050" y="86888"/>
                    <a:pt x="199576" y="88214"/>
                  </a:cubicBezTo>
                  <a:lnTo>
                    <a:pt x="192367" y="130948"/>
                  </a:lnTo>
                  <a:lnTo>
                    <a:pt x="189616" y="131990"/>
                  </a:lnTo>
                  <a:cubicBezTo>
                    <a:pt x="173300" y="137770"/>
                    <a:pt x="155751" y="140707"/>
                    <a:pt x="137537" y="140707"/>
                  </a:cubicBezTo>
                  <a:cubicBezTo>
                    <a:pt x="106613" y="140707"/>
                    <a:pt x="84605" y="132274"/>
                    <a:pt x="83657" y="131895"/>
                  </a:cubicBezTo>
                  <a:lnTo>
                    <a:pt x="81380" y="131042"/>
                  </a:lnTo>
                  <a:lnTo>
                    <a:pt x="67246" y="84614"/>
                  </a:lnTo>
                  <a:cubicBezTo>
                    <a:pt x="67151" y="84614"/>
                    <a:pt x="67151" y="84708"/>
                    <a:pt x="67151" y="84708"/>
                  </a:cubicBezTo>
                  <a:cubicBezTo>
                    <a:pt x="62598" y="84708"/>
                    <a:pt x="58993" y="81676"/>
                    <a:pt x="58993" y="78076"/>
                  </a:cubicBezTo>
                  <a:lnTo>
                    <a:pt x="58993" y="60168"/>
                  </a:lnTo>
                  <a:cubicBezTo>
                    <a:pt x="58993" y="56567"/>
                    <a:pt x="62598" y="53630"/>
                    <a:pt x="67151" y="53630"/>
                  </a:cubicBezTo>
                  <a:cubicBezTo>
                    <a:pt x="68289" y="53630"/>
                    <a:pt x="69333" y="53819"/>
                    <a:pt x="70376" y="54198"/>
                  </a:cubicBezTo>
                  <a:cubicBezTo>
                    <a:pt x="77111" y="23972"/>
                    <a:pt x="103767" y="0"/>
                    <a:pt x="135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箭头 13"/>
            <p:cNvSpPr/>
            <p:nvPr/>
          </p:nvSpPr>
          <p:spPr>
            <a:xfrm rot="10800000">
              <a:off x="8788280" y="3245855"/>
              <a:ext cx="1112674" cy="366288"/>
            </a:xfrm>
            <a:prstGeom prst="right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22" name="文本框 21"/>
            <p:cNvSpPr txBox="1"/>
            <p:nvPr/>
          </p:nvSpPr>
          <p:spPr>
            <a:xfrm>
              <a:off x="9039038" y="2848553"/>
              <a:ext cx="776607" cy="443776"/>
            </a:xfrm>
            <a:prstGeom prst="rect">
              <a:avLst/>
            </a:prstGeom>
            <a:noFill/>
          </p:spPr>
          <p:txBody>
            <a:bodyPr wrap="none" rtlCol="0">
              <a:spAutoFit/>
            </a:bodyPr>
            <a:lstStyle/>
            <a:p>
              <a:r>
                <a:rPr kumimoji="1" lang="zh-CN" altLang="en-US" dirty="0">
                  <a:solidFill>
                    <a:srgbClr val="4276AA"/>
                  </a:solidFill>
                  <a:latin typeface="Microsoft YaHei" charset="-122"/>
                  <a:ea typeface="Microsoft YaHei" charset="-122"/>
                  <a:cs typeface="Microsoft YaHei" charset="-122"/>
                </a:rPr>
                <a:t>获取</a:t>
              </a:r>
            </a:p>
          </p:txBody>
        </p:sp>
        <p:sp>
          <p:nvSpPr>
            <p:cNvPr id="24" name="文本框 23"/>
            <p:cNvSpPr txBox="1"/>
            <p:nvPr/>
          </p:nvSpPr>
          <p:spPr>
            <a:xfrm>
              <a:off x="10005203" y="3563243"/>
              <a:ext cx="869060" cy="369813"/>
            </a:xfrm>
            <a:prstGeom prst="rect">
              <a:avLst/>
            </a:prstGeom>
            <a:noFill/>
          </p:spPr>
          <p:txBody>
            <a:bodyPr wrap="none" rtlCol="0">
              <a:spAutoFit/>
            </a:bodyPr>
            <a:lstStyle/>
            <a:p>
              <a:r>
                <a:rPr kumimoji="1" lang="zh-CN" altLang="en-US" sz="1400" dirty="0">
                  <a:latin typeface="Microsoft YaHei" charset="-122"/>
                  <a:ea typeface="Microsoft YaHei" charset="-122"/>
                  <a:cs typeface="Microsoft YaHei" charset="-122"/>
                </a:rPr>
                <a:t>参与者</a:t>
              </a:r>
              <a:endParaRPr kumimoji="1" lang="zh-CN" altLang="en-US" dirty="0">
                <a:latin typeface="Microsoft YaHei" charset="-122"/>
                <a:ea typeface="Microsoft YaHei" charset="-122"/>
                <a:cs typeface="Microsoft YaHei" charset="-122"/>
              </a:endParaRPr>
            </a:p>
          </p:txBody>
        </p:sp>
      </p:grpSp>
      <p:grpSp>
        <p:nvGrpSpPr>
          <p:cNvPr id="3" name="组 2"/>
          <p:cNvGrpSpPr/>
          <p:nvPr/>
        </p:nvGrpSpPr>
        <p:grpSpPr>
          <a:xfrm>
            <a:off x="7614473" y="1399157"/>
            <a:ext cx="1903487" cy="4298544"/>
            <a:chOff x="6672064" y="1506944"/>
            <a:chExt cx="1903487" cy="4298544"/>
          </a:xfrm>
        </p:grpSpPr>
        <p:sp>
          <p:nvSpPr>
            <p:cNvPr id="10" name="矩形 9"/>
            <p:cNvSpPr/>
            <p:nvPr/>
          </p:nvSpPr>
          <p:spPr>
            <a:xfrm>
              <a:off x="6672064" y="1506944"/>
              <a:ext cx="1903487" cy="4298544"/>
            </a:xfrm>
            <a:prstGeom prst="rect">
              <a:avLst/>
            </a:prstGeom>
            <a:ln>
              <a:solidFill>
                <a:srgbClr val="4176AB"/>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15" name="矩形 14"/>
            <p:cNvSpPr/>
            <p:nvPr/>
          </p:nvSpPr>
          <p:spPr>
            <a:xfrm>
              <a:off x="6672064" y="5435933"/>
              <a:ext cx="1903487" cy="369332"/>
            </a:xfrm>
            <a:prstGeom prst="rect">
              <a:avLst/>
            </a:prstGeom>
            <a:solidFill>
              <a:srgbClr val="4276AA"/>
            </a:solidFill>
            <a:ln>
              <a:noFill/>
            </a:ln>
          </p:spPr>
          <p:txBody>
            <a:bodyPr wrap="square" rtlCol="0" anchor="ctr">
              <a:spAutoFit/>
            </a:bodyPr>
            <a:lstStyle/>
            <a:p>
              <a:pPr algn="ctr"/>
              <a:r>
                <a:rPr kumimoji="1" lang="zh-CN" altLang="en-US" dirty="0">
                  <a:solidFill>
                    <a:schemeClr val="bg1"/>
                  </a:solidFill>
                  <a:latin typeface="Microsoft YaHei" charset="-122"/>
                  <a:ea typeface="Microsoft YaHei" charset="-122"/>
                  <a:cs typeface="Microsoft YaHei" charset="-122"/>
                </a:rPr>
                <a:t>传统宣传渠道</a:t>
              </a:r>
            </a:p>
          </p:txBody>
        </p:sp>
        <p:sp>
          <p:nvSpPr>
            <p:cNvPr id="16" name="矩形 15"/>
            <p:cNvSpPr/>
            <p:nvPr/>
          </p:nvSpPr>
          <p:spPr>
            <a:xfrm>
              <a:off x="6869340" y="1864208"/>
              <a:ext cx="1508934" cy="369332"/>
            </a:xfrm>
            <a:prstGeom prst="rect">
              <a:avLst/>
            </a:prstGeom>
            <a:solidFill>
              <a:srgbClr val="4276AA"/>
            </a:solidFill>
            <a:ln>
              <a:noFill/>
            </a:ln>
          </p:spPr>
          <p:txBody>
            <a:bodyPr wrap="square" rtlCol="0" anchor="ctr">
              <a:spAutoFit/>
            </a:bodyPr>
            <a:lstStyle/>
            <a:p>
              <a:pPr algn="ctr"/>
              <a:r>
                <a:rPr kumimoji="1" lang="zh-CN" altLang="en-US" dirty="0">
                  <a:solidFill>
                    <a:schemeClr val="bg1"/>
                  </a:solidFill>
                  <a:latin typeface="Microsoft YaHei" charset="-122"/>
                  <a:ea typeface="Microsoft YaHei" charset="-122"/>
                  <a:cs typeface="Microsoft YaHei" charset="-122"/>
                </a:rPr>
                <a:t>官网</a:t>
              </a:r>
            </a:p>
          </p:txBody>
        </p:sp>
        <p:sp>
          <p:nvSpPr>
            <p:cNvPr id="25" name="矩形 24"/>
            <p:cNvSpPr/>
            <p:nvPr/>
          </p:nvSpPr>
          <p:spPr>
            <a:xfrm>
              <a:off x="6869340" y="2500080"/>
              <a:ext cx="1508934" cy="443776"/>
            </a:xfrm>
            <a:prstGeom prst="rect">
              <a:avLst/>
            </a:prstGeom>
            <a:solidFill>
              <a:srgbClr val="4276AA"/>
            </a:solidFill>
            <a:ln>
              <a:noFill/>
            </a:ln>
          </p:spPr>
          <p:txBody>
            <a:bodyPr wrap="square" rtlCol="0" anchor="ctr">
              <a:spAutoFit/>
            </a:bodyPr>
            <a:lstStyle/>
            <a:p>
              <a:pPr algn="ctr"/>
              <a:r>
                <a:rPr kumimoji="1" lang="en-US" altLang="zh-CN" dirty="0">
                  <a:solidFill>
                    <a:schemeClr val="bg1"/>
                  </a:solidFill>
                  <a:latin typeface="Microsoft YaHei" charset="-122"/>
                  <a:ea typeface="Microsoft YaHei" charset="-122"/>
                  <a:cs typeface="Microsoft YaHei" charset="-122"/>
                </a:rPr>
                <a:t>QQ</a:t>
              </a:r>
              <a:r>
                <a:rPr kumimoji="1" lang="zh-CN" altLang="en-US" dirty="0">
                  <a:solidFill>
                    <a:schemeClr val="bg1"/>
                  </a:solidFill>
                  <a:latin typeface="Microsoft YaHei" charset="-122"/>
                  <a:ea typeface="Microsoft YaHei" charset="-122"/>
                  <a:cs typeface="Microsoft YaHei" charset="-122"/>
                </a:rPr>
                <a:t>群</a:t>
              </a:r>
            </a:p>
          </p:txBody>
        </p:sp>
        <p:sp>
          <p:nvSpPr>
            <p:cNvPr id="26" name="矩形 25"/>
            <p:cNvSpPr/>
            <p:nvPr/>
          </p:nvSpPr>
          <p:spPr>
            <a:xfrm>
              <a:off x="6869340" y="3219941"/>
              <a:ext cx="1508934" cy="443776"/>
            </a:xfrm>
            <a:prstGeom prst="rect">
              <a:avLst/>
            </a:prstGeom>
            <a:solidFill>
              <a:srgbClr val="4276AA"/>
            </a:solidFill>
            <a:ln>
              <a:noFill/>
            </a:ln>
          </p:spPr>
          <p:txBody>
            <a:bodyPr wrap="square" rtlCol="0" anchor="ctr">
              <a:spAutoFit/>
            </a:bodyPr>
            <a:lstStyle/>
            <a:p>
              <a:pPr algn="ctr"/>
              <a:r>
                <a:rPr kumimoji="1" lang="zh-CN" altLang="en-US">
                  <a:solidFill>
                    <a:schemeClr val="bg1"/>
                  </a:solidFill>
                  <a:latin typeface="Microsoft YaHei" charset="-122"/>
                  <a:ea typeface="Microsoft YaHei" charset="-122"/>
                  <a:cs typeface="Microsoft YaHei" charset="-122"/>
                </a:rPr>
                <a:t>微信群</a:t>
              </a:r>
              <a:endParaRPr kumimoji="1" lang="zh-CN" altLang="en-US" dirty="0">
                <a:solidFill>
                  <a:schemeClr val="bg1"/>
                </a:solidFill>
                <a:latin typeface="Microsoft YaHei" charset="-122"/>
                <a:ea typeface="Microsoft YaHei" charset="-122"/>
                <a:cs typeface="Microsoft YaHei" charset="-122"/>
              </a:endParaRPr>
            </a:p>
          </p:txBody>
        </p:sp>
        <p:sp>
          <p:nvSpPr>
            <p:cNvPr id="27" name="矩形 26"/>
            <p:cNvSpPr/>
            <p:nvPr/>
          </p:nvSpPr>
          <p:spPr>
            <a:xfrm>
              <a:off x="6869340" y="3936990"/>
              <a:ext cx="1508934" cy="443776"/>
            </a:xfrm>
            <a:prstGeom prst="rect">
              <a:avLst/>
            </a:prstGeom>
            <a:solidFill>
              <a:srgbClr val="4276AA"/>
            </a:solidFill>
            <a:ln>
              <a:noFill/>
            </a:ln>
          </p:spPr>
          <p:txBody>
            <a:bodyPr wrap="square" rtlCol="0" anchor="ctr">
              <a:spAutoFit/>
            </a:bodyPr>
            <a:lstStyle/>
            <a:p>
              <a:pPr algn="ctr"/>
              <a:r>
                <a:rPr kumimoji="1" lang="zh-CN" altLang="en-US" dirty="0">
                  <a:solidFill>
                    <a:schemeClr val="bg1"/>
                  </a:solidFill>
                  <a:latin typeface="Microsoft YaHei" charset="-122"/>
                  <a:ea typeface="Microsoft YaHei" charset="-122"/>
                  <a:cs typeface="Microsoft YaHei" charset="-122"/>
                </a:rPr>
                <a:t>线下张贴</a:t>
              </a:r>
            </a:p>
          </p:txBody>
        </p:sp>
        <p:sp>
          <p:nvSpPr>
            <p:cNvPr id="28" name="矩形 27"/>
            <p:cNvSpPr/>
            <p:nvPr/>
          </p:nvSpPr>
          <p:spPr>
            <a:xfrm>
              <a:off x="6869340" y="4583589"/>
              <a:ext cx="1508934" cy="443776"/>
            </a:xfrm>
            <a:prstGeom prst="rect">
              <a:avLst/>
            </a:prstGeom>
            <a:solidFill>
              <a:srgbClr val="4276AA"/>
            </a:solidFill>
            <a:ln>
              <a:noFill/>
            </a:ln>
          </p:spPr>
          <p:txBody>
            <a:bodyPr wrap="square" rtlCol="0" anchor="ctr">
              <a:spAutoFit/>
            </a:bodyPr>
            <a:lstStyle/>
            <a:p>
              <a:pPr algn="ctr"/>
              <a:r>
                <a:rPr kumimoji="1" lang="en-US" altLang="zh-CN" dirty="0">
                  <a:solidFill>
                    <a:schemeClr val="bg1"/>
                  </a:solidFill>
                  <a:latin typeface="Microsoft YaHei" charset="-122"/>
                  <a:ea typeface="Microsoft YaHei" charset="-122"/>
                  <a:cs typeface="Microsoft YaHei" charset="-122"/>
                </a:rPr>
                <a:t>……</a:t>
              </a:r>
              <a:endParaRPr kumimoji="1" lang="zh-CN" altLang="en-US" dirty="0">
                <a:solidFill>
                  <a:schemeClr val="bg1"/>
                </a:solidFill>
                <a:latin typeface="Microsoft YaHei" charset="-122"/>
                <a:ea typeface="Microsoft YaHei" charset="-122"/>
                <a:cs typeface="Microsoft YaHei" charset="-122"/>
              </a:endParaRPr>
            </a:p>
          </p:txBody>
        </p:sp>
      </p:grpSp>
      <p:grpSp>
        <p:nvGrpSpPr>
          <p:cNvPr id="31" name="组 30"/>
          <p:cNvGrpSpPr/>
          <p:nvPr/>
        </p:nvGrpSpPr>
        <p:grpSpPr>
          <a:xfrm>
            <a:off x="2951612" y="2428327"/>
            <a:ext cx="1084243" cy="1728005"/>
            <a:chOff x="3465447" y="2638941"/>
            <a:chExt cx="902361" cy="1438131"/>
          </a:xfrm>
        </p:grpSpPr>
        <p:pic>
          <p:nvPicPr>
            <p:cNvPr id="1026" name="Picture 2" desc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917" y="2663470"/>
              <a:ext cx="767904" cy="1368404"/>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3465447" y="2638941"/>
              <a:ext cx="902361" cy="1438131"/>
            </a:xfrm>
            <a:prstGeom prst="rect">
              <a:avLst/>
            </a:prstGeom>
            <a:noFill/>
            <a:ln>
              <a:solidFill>
                <a:srgbClr val="4276AA"/>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sp>
        <p:nvSpPr>
          <p:cNvPr id="32" name="文本框 31"/>
          <p:cNvSpPr txBox="1"/>
          <p:nvPr/>
        </p:nvSpPr>
        <p:spPr>
          <a:xfrm>
            <a:off x="2994992" y="4131497"/>
            <a:ext cx="1084784" cy="369813"/>
          </a:xfrm>
          <a:prstGeom prst="rect">
            <a:avLst/>
          </a:prstGeom>
          <a:noFill/>
        </p:spPr>
        <p:txBody>
          <a:bodyPr wrap="none" rtlCol="0">
            <a:spAutoFit/>
          </a:bodyPr>
          <a:lstStyle/>
          <a:p>
            <a:r>
              <a:rPr kumimoji="1" lang="zh-CN" altLang="en-US" sz="1400" dirty="0">
                <a:latin typeface="Microsoft YaHei" charset="-122"/>
                <a:ea typeface="Microsoft YaHei" charset="-122"/>
                <a:cs typeface="Microsoft YaHei" charset="-122"/>
              </a:rPr>
              <a:t>宣传海报</a:t>
            </a:r>
          </a:p>
        </p:txBody>
      </p:sp>
      <p:sp>
        <p:nvSpPr>
          <p:cNvPr id="34" name="右箭头 33"/>
          <p:cNvSpPr/>
          <p:nvPr/>
        </p:nvSpPr>
        <p:spPr>
          <a:xfrm>
            <a:off x="1814261" y="3199724"/>
            <a:ext cx="930871" cy="366288"/>
          </a:xfrm>
          <a:prstGeom prst="right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37" name="文本框 36"/>
          <p:cNvSpPr txBox="1"/>
          <p:nvPr/>
        </p:nvSpPr>
        <p:spPr>
          <a:xfrm>
            <a:off x="1934345" y="2855271"/>
            <a:ext cx="776607" cy="443776"/>
          </a:xfrm>
          <a:prstGeom prst="rect">
            <a:avLst/>
          </a:prstGeom>
          <a:noFill/>
        </p:spPr>
        <p:txBody>
          <a:bodyPr wrap="none" rtlCol="0">
            <a:spAutoFit/>
          </a:bodyPr>
          <a:lstStyle/>
          <a:p>
            <a:r>
              <a:rPr kumimoji="1" lang="zh-CN" altLang="en-US" dirty="0">
                <a:solidFill>
                  <a:srgbClr val="4276AA"/>
                </a:solidFill>
                <a:latin typeface="Microsoft YaHei" charset="-122"/>
                <a:ea typeface="Microsoft YaHei" charset="-122"/>
                <a:cs typeface="Microsoft YaHei" charset="-122"/>
              </a:rPr>
              <a:t>制作</a:t>
            </a:r>
          </a:p>
        </p:txBody>
      </p:sp>
      <p:sp>
        <p:nvSpPr>
          <p:cNvPr id="6" name="文本框 5"/>
          <p:cNvSpPr txBox="1"/>
          <p:nvPr/>
        </p:nvSpPr>
        <p:spPr>
          <a:xfrm>
            <a:off x="5092861" y="5000263"/>
            <a:ext cx="543739" cy="307777"/>
          </a:xfrm>
          <a:prstGeom prst="rect">
            <a:avLst/>
          </a:prstGeom>
          <a:noFill/>
        </p:spPr>
        <p:txBody>
          <a:bodyPr wrap="none" rtlCol="0">
            <a:spAutoFit/>
          </a:bodyPr>
          <a:lstStyle/>
          <a:p>
            <a:r>
              <a:rPr kumimoji="1" lang="zh-CN" altLang="en-US" sz="1400" dirty="0">
                <a:solidFill>
                  <a:schemeClr val="bg1"/>
                </a:solidFill>
                <a:latin typeface="Microsoft YaHei" charset="-122"/>
                <a:ea typeface="Microsoft YaHei" charset="-122"/>
                <a:cs typeface="Microsoft YaHei" charset="-122"/>
              </a:rPr>
              <a:t>审核</a:t>
            </a:r>
          </a:p>
        </p:txBody>
      </p:sp>
      <p:grpSp>
        <p:nvGrpSpPr>
          <p:cNvPr id="7" name="组 6"/>
          <p:cNvGrpSpPr/>
          <p:nvPr/>
        </p:nvGrpSpPr>
        <p:grpSpPr>
          <a:xfrm>
            <a:off x="5447928" y="2876415"/>
            <a:ext cx="902811" cy="1056642"/>
            <a:chOff x="5414787" y="3020108"/>
            <a:chExt cx="902811" cy="1056642"/>
          </a:xfrm>
        </p:grpSpPr>
        <p:sp>
          <p:nvSpPr>
            <p:cNvPr id="5" name="矩形 4"/>
            <p:cNvSpPr/>
            <p:nvPr/>
          </p:nvSpPr>
          <p:spPr>
            <a:xfrm>
              <a:off x="5430871" y="3020108"/>
              <a:ext cx="864096" cy="1056642"/>
            </a:xfrm>
            <a:prstGeom prst="rect">
              <a:avLst/>
            </a:prstGeom>
            <a:solidFill>
              <a:schemeClr val="bg1"/>
            </a:solidFill>
            <a:ln w="28575">
              <a:solidFill>
                <a:schemeClr val="accent1"/>
              </a:solid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35" name="iconfont-11843-5650857">
              <a:extLst>
                <a:ext uri="{FF2B5EF4-FFF2-40B4-BE49-F238E27FC236}">
                  <a16:creationId xmlns:a16="http://schemas.microsoft.com/office/drawing/2014/main" id="{54405246-CCE2-4201-BBB1-D3F3EB6E740D}"/>
                </a:ext>
              </a:extLst>
            </p:cNvPr>
            <p:cNvSpPr>
              <a:spLocks noChangeAspect="1"/>
            </p:cNvSpPr>
            <p:nvPr/>
          </p:nvSpPr>
          <p:spPr>
            <a:xfrm>
              <a:off x="5617889" y="3099221"/>
              <a:ext cx="516744" cy="609685"/>
            </a:xfrm>
            <a:custGeom>
              <a:avLst/>
              <a:gdLst>
                <a:gd name="T0" fmla="*/ 5046 w 8791"/>
                <a:gd name="T1" fmla="*/ 10051 h 10373"/>
                <a:gd name="T2" fmla="*/ 4884 w 8791"/>
                <a:gd name="T3" fmla="*/ 9815 h 10373"/>
                <a:gd name="T4" fmla="*/ 8424 w 8791"/>
                <a:gd name="T5" fmla="*/ 9888 h 10373"/>
                <a:gd name="T6" fmla="*/ 8125 w 8791"/>
                <a:gd name="T7" fmla="*/ 8655 h 10373"/>
                <a:gd name="T8" fmla="*/ 7141 w 8791"/>
                <a:gd name="T9" fmla="*/ 8140 h 10373"/>
                <a:gd name="T10" fmla="*/ 7222 w 8791"/>
                <a:gd name="T11" fmla="*/ 7560 h 10373"/>
                <a:gd name="T12" fmla="*/ 6557 w 8791"/>
                <a:gd name="T13" fmla="*/ 6152 h 10373"/>
                <a:gd name="T14" fmla="*/ 6094 w 8791"/>
                <a:gd name="T15" fmla="*/ 7568 h 10373"/>
                <a:gd name="T16" fmla="*/ 6165 w 8791"/>
                <a:gd name="T17" fmla="*/ 8138 h 10373"/>
                <a:gd name="T18" fmla="*/ 5181 w 8791"/>
                <a:gd name="T19" fmla="*/ 8653 h 10373"/>
                <a:gd name="T20" fmla="*/ 4882 w 8791"/>
                <a:gd name="T21" fmla="*/ 9500 h 10373"/>
                <a:gd name="T22" fmla="*/ 8422 w 8791"/>
                <a:gd name="T23" fmla="*/ 8952 h 10373"/>
                <a:gd name="T24" fmla="*/ 4301 w 8791"/>
                <a:gd name="T25" fmla="*/ 4552 h 10373"/>
                <a:gd name="T26" fmla="*/ 1371 w 8791"/>
                <a:gd name="T27" fmla="*/ 4227 h 10373"/>
                <a:gd name="T28" fmla="*/ 4301 w 8791"/>
                <a:gd name="T29" fmla="*/ 3902 h 10373"/>
                <a:gd name="T30" fmla="*/ 4301 w 8791"/>
                <a:gd name="T31" fmla="*/ 4552 h 10373"/>
                <a:gd name="T32" fmla="*/ 1696 w 8791"/>
                <a:gd name="T33" fmla="*/ 5802 h 10373"/>
                <a:gd name="T34" fmla="*/ 1696 w 8791"/>
                <a:gd name="T35" fmla="*/ 5152 h 10373"/>
                <a:gd name="T36" fmla="*/ 5440 w 8791"/>
                <a:gd name="T37" fmla="*/ 5477 h 10373"/>
                <a:gd name="T38" fmla="*/ 4575 w 8791"/>
                <a:gd name="T39" fmla="*/ 6402 h 10373"/>
                <a:gd name="T40" fmla="*/ 1371 w 8791"/>
                <a:gd name="T41" fmla="*/ 6727 h 10373"/>
                <a:gd name="T42" fmla="*/ 4091 w 8791"/>
                <a:gd name="T43" fmla="*/ 7052 h 10373"/>
                <a:gd name="T44" fmla="*/ 3875 w 8791"/>
                <a:gd name="T45" fmla="*/ 9527 h 10373"/>
                <a:gd name="T46" fmla="*/ 766 w 8791"/>
                <a:gd name="T47" fmla="*/ 843 h 10373"/>
                <a:gd name="T48" fmla="*/ 5472 w 8791"/>
                <a:gd name="T49" fmla="*/ 3394 h 10373"/>
                <a:gd name="T50" fmla="*/ 8026 w 8791"/>
                <a:gd name="T51" fmla="*/ 5748 h 10373"/>
                <a:gd name="T52" fmla="*/ 8791 w 8791"/>
                <a:gd name="T53" fmla="*/ 3342 h 10373"/>
                <a:gd name="T54" fmla="*/ 5695 w 8791"/>
                <a:gd name="T55" fmla="*/ 102 h 10373"/>
                <a:gd name="T56" fmla="*/ 176 w 8791"/>
                <a:gd name="T57" fmla="*/ 0 h 10373"/>
                <a:gd name="T58" fmla="*/ 0 w 8791"/>
                <a:gd name="T59" fmla="*/ 10197 h 10373"/>
                <a:gd name="T60" fmla="*/ 4324 w 8791"/>
                <a:gd name="T61" fmla="*/ 10373 h 10373"/>
                <a:gd name="T62" fmla="*/ 3839 w 8791"/>
                <a:gd name="T63" fmla="*/ 7652 h 10373"/>
                <a:gd name="T64" fmla="*/ 1371 w 8791"/>
                <a:gd name="T65" fmla="*/ 7977 h 10373"/>
                <a:gd name="T66" fmla="*/ 3719 w 8791"/>
                <a:gd name="T67" fmla="*/ 8302 h 10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91" h="10373">
                  <a:moveTo>
                    <a:pt x="8261" y="10051"/>
                  </a:moveTo>
                  <a:lnTo>
                    <a:pt x="5046" y="10051"/>
                  </a:lnTo>
                  <a:cubicBezTo>
                    <a:pt x="4956" y="10051"/>
                    <a:pt x="4884" y="9978"/>
                    <a:pt x="4884" y="9888"/>
                  </a:cubicBezTo>
                  <a:lnTo>
                    <a:pt x="4884" y="9815"/>
                  </a:lnTo>
                  <a:lnTo>
                    <a:pt x="8424" y="9815"/>
                  </a:lnTo>
                  <a:lnTo>
                    <a:pt x="8424" y="9888"/>
                  </a:lnTo>
                  <a:cubicBezTo>
                    <a:pt x="8424" y="9978"/>
                    <a:pt x="8351" y="10051"/>
                    <a:pt x="8261" y="10051"/>
                  </a:cubicBezTo>
                  <a:close/>
                  <a:moveTo>
                    <a:pt x="8125" y="8655"/>
                  </a:moveTo>
                  <a:lnTo>
                    <a:pt x="7515" y="8513"/>
                  </a:lnTo>
                  <a:cubicBezTo>
                    <a:pt x="7299" y="8445"/>
                    <a:pt x="7141" y="8346"/>
                    <a:pt x="7141" y="8140"/>
                  </a:cubicBezTo>
                  <a:lnTo>
                    <a:pt x="7141" y="7746"/>
                  </a:lnTo>
                  <a:cubicBezTo>
                    <a:pt x="7141" y="7675"/>
                    <a:pt x="7171" y="7608"/>
                    <a:pt x="7222" y="7560"/>
                  </a:cubicBezTo>
                  <a:cubicBezTo>
                    <a:pt x="7377" y="7411"/>
                    <a:pt x="7475" y="7201"/>
                    <a:pt x="7475" y="6968"/>
                  </a:cubicBezTo>
                  <a:cubicBezTo>
                    <a:pt x="7475" y="6483"/>
                    <a:pt x="7054" y="6096"/>
                    <a:pt x="6557" y="6152"/>
                  </a:cubicBezTo>
                  <a:cubicBezTo>
                    <a:pt x="6190" y="6193"/>
                    <a:pt x="5889" y="6487"/>
                    <a:pt x="5839" y="6853"/>
                  </a:cubicBezTo>
                  <a:cubicBezTo>
                    <a:pt x="5800" y="7136"/>
                    <a:pt x="5906" y="7395"/>
                    <a:pt x="6094" y="7568"/>
                  </a:cubicBezTo>
                  <a:cubicBezTo>
                    <a:pt x="6139" y="7611"/>
                    <a:pt x="6165" y="7670"/>
                    <a:pt x="6165" y="7731"/>
                  </a:cubicBezTo>
                  <a:lnTo>
                    <a:pt x="6165" y="8138"/>
                  </a:lnTo>
                  <a:cubicBezTo>
                    <a:pt x="6165" y="8345"/>
                    <a:pt x="6000" y="8448"/>
                    <a:pt x="5791" y="8512"/>
                  </a:cubicBezTo>
                  <a:lnTo>
                    <a:pt x="5181" y="8653"/>
                  </a:lnTo>
                  <a:cubicBezTo>
                    <a:pt x="5014" y="8705"/>
                    <a:pt x="4882" y="8787"/>
                    <a:pt x="4882" y="8952"/>
                  </a:cubicBezTo>
                  <a:lnTo>
                    <a:pt x="4882" y="9500"/>
                  </a:lnTo>
                  <a:lnTo>
                    <a:pt x="8422" y="9500"/>
                  </a:lnTo>
                  <a:lnTo>
                    <a:pt x="8422" y="8952"/>
                  </a:lnTo>
                  <a:cubicBezTo>
                    <a:pt x="8424" y="8790"/>
                    <a:pt x="8310" y="8720"/>
                    <a:pt x="8125" y="8655"/>
                  </a:cubicBezTo>
                  <a:close/>
                  <a:moveTo>
                    <a:pt x="4301" y="4552"/>
                  </a:moveTo>
                  <a:lnTo>
                    <a:pt x="1696" y="4552"/>
                  </a:lnTo>
                  <a:cubicBezTo>
                    <a:pt x="1517" y="4552"/>
                    <a:pt x="1371" y="4406"/>
                    <a:pt x="1371" y="4227"/>
                  </a:cubicBezTo>
                  <a:cubicBezTo>
                    <a:pt x="1371" y="4048"/>
                    <a:pt x="1517" y="3902"/>
                    <a:pt x="1696" y="3902"/>
                  </a:cubicBezTo>
                  <a:lnTo>
                    <a:pt x="4301" y="3902"/>
                  </a:lnTo>
                  <a:cubicBezTo>
                    <a:pt x="4480" y="3902"/>
                    <a:pt x="4626" y="4048"/>
                    <a:pt x="4626" y="4227"/>
                  </a:cubicBezTo>
                  <a:cubicBezTo>
                    <a:pt x="4626" y="4406"/>
                    <a:pt x="4480" y="4552"/>
                    <a:pt x="4301" y="4552"/>
                  </a:cubicBezTo>
                  <a:close/>
                  <a:moveTo>
                    <a:pt x="5115" y="5802"/>
                  </a:moveTo>
                  <a:lnTo>
                    <a:pt x="1696" y="5802"/>
                  </a:lnTo>
                  <a:cubicBezTo>
                    <a:pt x="1517" y="5802"/>
                    <a:pt x="1371" y="5656"/>
                    <a:pt x="1371" y="5477"/>
                  </a:cubicBezTo>
                  <a:cubicBezTo>
                    <a:pt x="1371" y="5298"/>
                    <a:pt x="1517" y="5152"/>
                    <a:pt x="1696" y="5152"/>
                  </a:cubicBezTo>
                  <a:lnTo>
                    <a:pt x="5115" y="5152"/>
                  </a:lnTo>
                  <a:cubicBezTo>
                    <a:pt x="5293" y="5152"/>
                    <a:pt x="5440" y="5298"/>
                    <a:pt x="5440" y="5477"/>
                  </a:cubicBezTo>
                  <a:cubicBezTo>
                    <a:pt x="5440" y="5656"/>
                    <a:pt x="5293" y="5802"/>
                    <a:pt x="5115" y="5802"/>
                  </a:cubicBezTo>
                  <a:close/>
                  <a:moveTo>
                    <a:pt x="4575" y="6402"/>
                  </a:moveTo>
                  <a:lnTo>
                    <a:pt x="1696" y="6402"/>
                  </a:lnTo>
                  <a:cubicBezTo>
                    <a:pt x="1517" y="6402"/>
                    <a:pt x="1371" y="6548"/>
                    <a:pt x="1371" y="6727"/>
                  </a:cubicBezTo>
                  <a:cubicBezTo>
                    <a:pt x="1371" y="6906"/>
                    <a:pt x="1517" y="7052"/>
                    <a:pt x="1696" y="7052"/>
                  </a:cubicBezTo>
                  <a:lnTo>
                    <a:pt x="4091" y="7052"/>
                  </a:lnTo>
                  <a:cubicBezTo>
                    <a:pt x="4224" y="6815"/>
                    <a:pt x="4387" y="6596"/>
                    <a:pt x="4575" y="6402"/>
                  </a:cubicBezTo>
                  <a:close/>
                  <a:moveTo>
                    <a:pt x="3875" y="9527"/>
                  </a:moveTo>
                  <a:lnTo>
                    <a:pt x="766" y="9527"/>
                  </a:lnTo>
                  <a:lnTo>
                    <a:pt x="766" y="843"/>
                  </a:lnTo>
                  <a:lnTo>
                    <a:pt x="5472" y="843"/>
                  </a:lnTo>
                  <a:lnTo>
                    <a:pt x="5472" y="3394"/>
                  </a:lnTo>
                  <a:lnTo>
                    <a:pt x="8025" y="3394"/>
                  </a:lnTo>
                  <a:lnTo>
                    <a:pt x="8026" y="5748"/>
                  </a:lnTo>
                  <a:cubicBezTo>
                    <a:pt x="8306" y="5876"/>
                    <a:pt x="8564" y="6043"/>
                    <a:pt x="8791" y="6244"/>
                  </a:cubicBezTo>
                  <a:lnTo>
                    <a:pt x="8791" y="3342"/>
                  </a:lnTo>
                  <a:cubicBezTo>
                    <a:pt x="8791" y="3248"/>
                    <a:pt x="8754" y="3160"/>
                    <a:pt x="8689" y="3093"/>
                  </a:cubicBezTo>
                  <a:lnTo>
                    <a:pt x="5695" y="102"/>
                  </a:lnTo>
                  <a:cubicBezTo>
                    <a:pt x="5629" y="36"/>
                    <a:pt x="5540" y="0"/>
                    <a:pt x="5446" y="0"/>
                  </a:cubicBezTo>
                  <a:lnTo>
                    <a:pt x="176" y="0"/>
                  </a:lnTo>
                  <a:cubicBezTo>
                    <a:pt x="79" y="0"/>
                    <a:pt x="0" y="78"/>
                    <a:pt x="0" y="176"/>
                  </a:cubicBezTo>
                  <a:lnTo>
                    <a:pt x="0" y="10197"/>
                  </a:lnTo>
                  <a:cubicBezTo>
                    <a:pt x="0" y="10295"/>
                    <a:pt x="79" y="10373"/>
                    <a:pt x="176" y="10373"/>
                  </a:cubicBezTo>
                  <a:lnTo>
                    <a:pt x="4324" y="10373"/>
                  </a:lnTo>
                  <a:cubicBezTo>
                    <a:pt x="4134" y="10118"/>
                    <a:pt x="3981" y="9833"/>
                    <a:pt x="3875" y="9527"/>
                  </a:cubicBezTo>
                  <a:close/>
                  <a:moveTo>
                    <a:pt x="3839" y="7652"/>
                  </a:moveTo>
                  <a:lnTo>
                    <a:pt x="1696" y="7652"/>
                  </a:lnTo>
                  <a:cubicBezTo>
                    <a:pt x="1517" y="7652"/>
                    <a:pt x="1371" y="7798"/>
                    <a:pt x="1371" y="7977"/>
                  </a:cubicBezTo>
                  <a:cubicBezTo>
                    <a:pt x="1371" y="8156"/>
                    <a:pt x="1517" y="8302"/>
                    <a:pt x="1696" y="8302"/>
                  </a:cubicBezTo>
                  <a:lnTo>
                    <a:pt x="3719" y="8302"/>
                  </a:lnTo>
                  <a:cubicBezTo>
                    <a:pt x="3735" y="8080"/>
                    <a:pt x="3776" y="7861"/>
                    <a:pt x="3839" y="7652"/>
                  </a:cubicBezTo>
                  <a:close/>
                </a:path>
              </a:pathLst>
            </a:custGeom>
            <a:solidFill>
              <a:srgbClr val="41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5414787" y="3734528"/>
              <a:ext cx="902811" cy="307777"/>
            </a:xfrm>
            <a:prstGeom prst="rect">
              <a:avLst/>
            </a:prstGeom>
            <a:noFill/>
          </p:spPr>
          <p:txBody>
            <a:bodyPr wrap="none" rtlCol="0">
              <a:spAutoFit/>
            </a:bodyPr>
            <a:lstStyle/>
            <a:p>
              <a:r>
                <a:rPr kumimoji="1" lang="zh-CN" altLang="en-US" sz="1400" dirty="0">
                  <a:latin typeface="Microsoft YaHei" charset="-122"/>
                  <a:ea typeface="Microsoft YaHei" charset="-122"/>
                  <a:cs typeface="Microsoft YaHei" charset="-122"/>
                </a:rPr>
                <a:t>线下审核</a:t>
              </a:r>
            </a:p>
          </p:txBody>
        </p:sp>
      </p:grpSp>
      <p:sp>
        <p:nvSpPr>
          <p:cNvPr id="38" name="右箭头 37"/>
          <p:cNvSpPr/>
          <p:nvPr/>
        </p:nvSpPr>
        <p:spPr>
          <a:xfrm>
            <a:off x="4330545" y="3203532"/>
            <a:ext cx="930871" cy="366288"/>
          </a:xfrm>
          <a:prstGeom prst="rightArrow">
            <a:avLst/>
          </a:prstGeom>
          <a:solidFill>
            <a:srgbClr val="4276A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39" name="文本框 38"/>
          <p:cNvSpPr txBox="1"/>
          <p:nvPr/>
        </p:nvSpPr>
        <p:spPr>
          <a:xfrm>
            <a:off x="4367808" y="2886458"/>
            <a:ext cx="646331" cy="369332"/>
          </a:xfrm>
          <a:prstGeom prst="rect">
            <a:avLst/>
          </a:prstGeom>
          <a:noFill/>
        </p:spPr>
        <p:txBody>
          <a:bodyPr wrap="none" rtlCol="0">
            <a:spAutoFit/>
          </a:bodyPr>
          <a:lstStyle/>
          <a:p>
            <a:r>
              <a:rPr kumimoji="1" lang="zh-CN" altLang="en-US" dirty="0">
                <a:solidFill>
                  <a:srgbClr val="4276AA"/>
                </a:solidFill>
                <a:latin typeface="Microsoft YaHei" charset="-122"/>
                <a:ea typeface="Microsoft YaHei" charset="-122"/>
                <a:cs typeface="Microsoft YaHei" charset="-122"/>
              </a:rPr>
              <a:t>审核</a:t>
            </a:r>
          </a:p>
        </p:txBody>
      </p:sp>
    </p:spTree>
    <p:extLst>
      <p:ext uri="{BB962C8B-B14F-4D97-AF65-F5344CB8AC3E}">
        <p14:creationId xmlns:p14="http://schemas.microsoft.com/office/powerpoint/2010/main" val="127527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198501"/>
            <a:ext cx="8009342" cy="460375"/>
          </a:xfrm>
        </p:spPr>
        <p:txBody>
          <a:bodyPr/>
          <a:lstStyle/>
          <a:p>
            <a:r>
              <a:rPr kumimoji="1" lang="zh-CN" altLang="en-US"/>
              <a:t>学术会议资源分散、信息封闭、交流面窄</a:t>
            </a:r>
          </a:p>
        </p:txBody>
      </p:sp>
      <p:grpSp>
        <p:nvGrpSpPr>
          <p:cNvPr id="3" name="组合 1"/>
          <p:cNvGrpSpPr>
            <a:grpSpLocks noChangeAspect="1"/>
          </p:cNvGrpSpPr>
          <p:nvPr/>
        </p:nvGrpSpPr>
        <p:grpSpPr>
          <a:xfrm>
            <a:off x="7354285" y="2042614"/>
            <a:ext cx="3385640" cy="3380772"/>
            <a:chOff x="3887788" y="1223963"/>
            <a:chExt cx="4416425" cy="4410075"/>
          </a:xfrm>
        </p:grpSpPr>
        <p:sp>
          <p:nvSpPr>
            <p:cNvPr id="4" name="矩形 3">
              <a:extLst>
                <a:ext uri="{FF2B5EF4-FFF2-40B4-BE49-F238E27FC236}">
                  <a16:creationId xmlns:a16="http://schemas.microsoft.com/office/drawing/2014/main" id="{91C473D2-C384-4AEB-89C7-D242BA4455C5}"/>
                </a:ext>
              </a:extLst>
            </p:cNvPr>
            <p:cNvSpPr/>
            <p:nvPr/>
          </p:nvSpPr>
          <p:spPr bwMode="auto">
            <a:xfrm>
              <a:off x="3887788" y="1223963"/>
              <a:ext cx="441642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 name="直接连接符 6">
              <a:extLst>
                <a:ext uri="{FF2B5EF4-FFF2-40B4-BE49-F238E27FC236}">
                  <a16:creationId xmlns:a16="http://schemas.microsoft.com/office/drawing/2014/main" id="{0EA06B16-2966-46B7-9343-611DD929AFC1}"/>
                </a:ext>
              </a:extLst>
            </p:cNvPr>
            <p:cNvSpPr/>
            <p:nvPr/>
          </p:nvSpPr>
          <p:spPr bwMode="auto">
            <a:xfrm>
              <a:off x="4227513" y="4114801"/>
              <a:ext cx="161925" cy="0"/>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6" name="直接连接符 7">
              <a:extLst>
                <a:ext uri="{FF2B5EF4-FFF2-40B4-BE49-F238E27FC236}">
                  <a16:creationId xmlns:a16="http://schemas.microsoft.com/office/drawing/2014/main" id="{A71322FC-0D8E-4D54-95E6-0A5D241D763D}"/>
                </a:ext>
              </a:extLst>
            </p:cNvPr>
            <p:cNvSpPr/>
            <p:nvPr/>
          </p:nvSpPr>
          <p:spPr bwMode="auto">
            <a:xfrm>
              <a:off x="4413251" y="4114801"/>
              <a:ext cx="80963" cy="0"/>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 name="直接连接符 8">
              <a:extLst>
                <a:ext uri="{FF2B5EF4-FFF2-40B4-BE49-F238E27FC236}">
                  <a16:creationId xmlns:a16="http://schemas.microsoft.com/office/drawing/2014/main" id="{DBD6B1F4-EB96-402E-A751-C8E91801CD76}"/>
                </a:ext>
              </a:extLst>
            </p:cNvPr>
            <p:cNvSpPr/>
            <p:nvPr/>
          </p:nvSpPr>
          <p:spPr bwMode="auto">
            <a:xfrm>
              <a:off x="7594601" y="3582988"/>
              <a:ext cx="187325" cy="0"/>
            </a:xfrm>
            <a:prstGeom prst="line">
              <a:avLst/>
            </a:prstGeom>
            <a:noFill/>
            <a:ln w="23813"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 name="直接连接符 9">
              <a:extLst>
                <a:ext uri="{FF2B5EF4-FFF2-40B4-BE49-F238E27FC236}">
                  <a16:creationId xmlns:a16="http://schemas.microsoft.com/office/drawing/2014/main" id="{FE4C3D71-5C9E-4486-A36C-3A2B11ED91C8}"/>
                </a:ext>
              </a:extLst>
            </p:cNvPr>
            <p:cNvSpPr/>
            <p:nvPr/>
          </p:nvSpPr>
          <p:spPr bwMode="auto">
            <a:xfrm>
              <a:off x="7808913" y="3582988"/>
              <a:ext cx="95250" cy="0"/>
            </a:xfrm>
            <a:prstGeom prst="line">
              <a:avLst/>
            </a:prstGeom>
            <a:noFill/>
            <a:ln w="23813"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9" name="直接连接符 10">
              <a:extLst>
                <a:ext uri="{FF2B5EF4-FFF2-40B4-BE49-F238E27FC236}">
                  <a16:creationId xmlns:a16="http://schemas.microsoft.com/office/drawing/2014/main" id="{8A65CB73-279F-4B97-A689-26AE89A7863A}"/>
                </a:ext>
              </a:extLst>
            </p:cNvPr>
            <p:cNvSpPr/>
            <p:nvPr/>
          </p:nvSpPr>
          <p:spPr bwMode="auto">
            <a:xfrm flipH="1">
              <a:off x="6550026" y="5238751"/>
              <a:ext cx="187325" cy="0"/>
            </a:xfrm>
            <a:prstGeom prst="line">
              <a:avLst/>
            </a:prstGeom>
            <a:noFill/>
            <a:ln w="23813"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 name="直接连接符 11">
              <a:extLst>
                <a:ext uri="{FF2B5EF4-FFF2-40B4-BE49-F238E27FC236}">
                  <a16:creationId xmlns:a16="http://schemas.microsoft.com/office/drawing/2014/main" id="{399DB085-706A-4547-A63F-98B51090E504}"/>
                </a:ext>
              </a:extLst>
            </p:cNvPr>
            <p:cNvSpPr/>
            <p:nvPr/>
          </p:nvSpPr>
          <p:spPr bwMode="auto">
            <a:xfrm flipH="1">
              <a:off x="6429376" y="5238751"/>
              <a:ext cx="93663" cy="0"/>
            </a:xfrm>
            <a:prstGeom prst="line">
              <a:avLst/>
            </a:prstGeom>
            <a:noFill/>
            <a:ln w="23813"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 name="直接连接符 12">
              <a:extLst>
                <a:ext uri="{FF2B5EF4-FFF2-40B4-BE49-F238E27FC236}">
                  <a16:creationId xmlns:a16="http://schemas.microsoft.com/office/drawing/2014/main" id="{B42ADC6D-78C2-4F58-B2BB-E1A4F911ABA9}"/>
                </a:ext>
              </a:extLst>
            </p:cNvPr>
            <p:cNvSpPr/>
            <p:nvPr/>
          </p:nvSpPr>
          <p:spPr bwMode="auto">
            <a:xfrm flipH="1">
              <a:off x="7558088" y="2181226"/>
              <a:ext cx="160338" cy="0"/>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 name="直接连接符 13">
              <a:extLst>
                <a:ext uri="{FF2B5EF4-FFF2-40B4-BE49-F238E27FC236}">
                  <a16:creationId xmlns:a16="http://schemas.microsoft.com/office/drawing/2014/main" id="{45D0E4A0-44F1-4AB2-B741-06B24387B9FE}"/>
                </a:ext>
              </a:extLst>
            </p:cNvPr>
            <p:cNvSpPr/>
            <p:nvPr/>
          </p:nvSpPr>
          <p:spPr bwMode="auto">
            <a:xfrm flipH="1">
              <a:off x="7453313" y="2181226"/>
              <a:ext cx="80963" cy="0"/>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3" name="直接连接符 14">
              <a:extLst>
                <a:ext uri="{FF2B5EF4-FFF2-40B4-BE49-F238E27FC236}">
                  <a16:creationId xmlns:a16="http://schemas.microsoft.com/office/drawing/2014/main" id="{263B99EA-F6EF-4A0C-9C58-48FF1589335D}"/>
                </a:ext>
              </a:extLst>
            </p:cNvPr>
            <p:cNvSpPr/>
            <p:nvPr/>
          </p:nvSpPr>
          <p:spPr bwMode="auto">
            <a:xfrm flipH="1">
              <a:off x="5399088" y="4989513"/>
              <a:ext cx="160338" cy="0"/>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4" name="直接连接符 15">
              <a:extLst>
                <a:ext uri="{FF2B5EF4-FFF2-40B4-BE49-F238E27FC236}">
                  <a16:creationId xmlns:a16="http://schemas.microsoft.com/office/drawing/2014/main" id="{DD66782F-32FE-4845-A349-D71C03AA6625}"/>
                </a:ext>
              </a:extLst>
            </p:cNvPr>
            <p:cNvSpPr/>
            <p:nvPr/>
          </p:nvSpPr>
          <p:spPr bwMode="auto">
            <a:xfrm flipH="1">
              <a:off x="5294313" y="4989513"/>
              <a:ext cx="80963" cy="0"/>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5" name="直接连接符 16">
              <a:extLst>
                <a:ext uri="{FF2B5EF4-FFF2-40B4-BE49-F238E27FC236}">
                  <a16:creationId xmlns:a16="http://schemas.microsoft.com/office/drawing/2014/main" id="{B36BE075-9EBC-4ADA-82B1-872E0E35FB5C}"/>
                </a:ext>
              </a:extLst>
            </p:cNvPr>
            <p:cNvSpPr/>
            <p:nvPr/>
          </p:nvSpPr>
          <p:spPr bwMode="auto">
            <a:xfrm>
              <a:off x="6053138" y="1589088"/>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6" name="直接连接符 17">
              <a:extLst>
                <a:ext uri="{FF2B5EF4-FFF2-40B4-BE49-F238E27FC236}">
                  <a16:creationId xmlns:a16="http://schemas.microsoft.com/office/drawing/2014/main" id="{7B151B03-4E06-4723-A252-A5A892DF87C8}"/>
                </a:ext>
              </a:extLst>
            </p:cNvPr>
            <p:cNvSpPr/>
            <p:nvPr/>
          </p:nvSpPr>
          <p:spPr bwMode="auto">
            <a:xfrm>
              <a:off x="6091238" y="1627188"/>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7" name="直接连接符 18">
              <a:extLst>
                <a:ext uri="{FF2B5EF4-FFF2-40B4-BE49-F238E27FC236}">
                  <a16:creationId xmlns:a16="http://schemas.microsoft.com/office/drawing/2014/main" id="{480450F5-6B5D-4D4A-BC93-FF0C2FE59810}"/>
                </a:ext>
              </a:extLst>
            </p:cNvPr>
            <p:cNvSpPr/>
            <p:nvPr/>
          </p:nvSpPr>
          <p:spPr bwMode="auto">
            <a:xfrm flipH="1">
              <a:off x="6091238" y="1589088"/>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8" name="直接连接符 19">
              <a:extLst>
                <a:ext uri="{FF2B5EF4-FFF2-40B4-BE49-F238E27FC236}">
                  <a16:creationId xmlns:a16="http://schemas.microsoft.com/office/drawing/2014/main" id="{FF1C068B-B87D-4EB6-891D-4D733FAA3D57}"/>
                </a:ext>
              </a:extLst>
            </p:cNvPr>
            <p:cNvSpPr/>
            <p:nvPr/>
          </p:nvSpPr>
          <p:spPr bwMode="auto">
            <a:xfrm flipH="1">
              <a:off x="6053138" y="1627188"/>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9" name="直接连接符 20">
              <a:extLst>
                <a:ext uri="{FF2B5EF4-FFF2-40B4-BE49-F238E27FC236}">
                  <a16:creationId xmlns:a16="http://schemas.microsoft.com/office/drawing/2014/main" id="{FEB4E1F2-5536-4904-B512-E3C2E5BB26C5}"/>
                </a:ext>
              </a:extLst>
            </p:cNvPr>
            <p:cNvSpPr/>
            <p:nvPr/>
          </p:nvSpPr>
          <p:spPr bwMode="auto">
            <a:xfrm>
              <a:off x="4237038" y="2632076"/>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0" name="直接连接符 21">
              <a:extLst>
                <a:ext uri="{FF2B5EF4-FFF2-40B4-BE49-F238E27FC236}">
                  <a16:creationId xmlns:a16="http://schemas.microsoft.com/office/drawing/2014/main" id="{FF134921-D23E-4A94-A4BF-4033A8C04EA2}"/>
                </a:ext>
              </a:extLst>
            </p:cNvPr>
            <p:cNvSpPr/>
            <p:nvPr/>
          </p:nvSpPr>
          <p:spPr bwMode="auto">
            <a:xfrm>
              <a:off x="4275138" y="2670176"/>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1" name="直接连接符 22">
              <a:extLst>
                <a:ext uri="{FF2B5EF4-FFF2-40B4-BE49-F238E27FC236}">
                  <a16:creationId xmlns:a16="http://schemas.microsoft.com/office/drawing/2014/main" id="{279621E2-2888-434A-8B27-EA0707FE11EC}"/>
                </a:ext>
              </a:extLst>
            </p:cNvPr>
            <p:cNvSpPr/>
            <p:nvPr/>
          </p:nvSpPr>
          <p:spPr bwMode="auto">
            <a:xfrm flipH="1">
              <a:off x="4275138" y="2632076"/>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2" name="直接连接符 23">
              <a:extLst>
                <a:ext uri="{FF2B5EF4-FFF2-40B4-BE49-F238E27FC236}">
                  <a16:creationId xmlns:a16="http://schemas.microsoft.com/office/drawing/2014/main" id="{681C8847-D95A-4062-BAB3-3F416D45E373}"/>
                </a:ext>
              </a:extLst>
            </p:cNvPr>
            <p:cNvSpPr/>
            <p:nvPr/>
          </p:nvSpPr>
          <p:spPr bwMode="auto">
            <a:xfrm flipH="1">
              <a:off x="4237038" y="2670176"/>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3" name="直接连接符 24">
              <a:extLst>
                <a:ext uri="{FF2B5EF4-FFF2-40B4-BE49-F238E27FC236}">
                  <a16:creationId xmlns:a16="http://schemas.microsoft.com/office/drawing/2014/main" id="{7EB7CC90-211C-40BB-AB7F-820BA77E5313}"/>
                </a:ext>
              </a:extLst>
            </p:cNvPr>
            <p:cNvSpPr/>
            <p:nvPr/>
          </p:nvSpPr>
          <p:spPr bwMode="auto">
            <a:xfrm>
              <a:off x="6572251" y="267335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4" name="直接连接符 25">
              <a:extLst>
                <a:ext uri="{FF2B5EF4-FFF2-40B4-BE49-F238E27FC236}">
                  <a16:creationId xmlns:a16="http://schemas.microsoft.com/office/drawing/2014/main" id="{44CF7E58-03BC-4873-92D2-CF6FA9AD3748}"/>
                </a:ext>
              </a:extLst>
            </p:cNvPr>
            <p:cNvSpPr/>
            <p:nvPr/>
          </p:nvSpPr>
          <p:spPr bwMode="auto">
            <a:xfrm>
              <a:off x="6610351" y="271145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5" name="直接连接符 26">
              <a:extLst>
                <a:ext uri="{FF2B5EF4-FFF2-40B4-BE49-F238E27FC236}">
                  <a16:creationId xmlns:a16="http://schemas.microsoft.com/office/drawing/2014/main" id="{A1C7B043-E92B-4018-A6A3-1791ACA264E2}"/>
                </a:ext>
              </a:extLst>
            </p:cNvPr>
            <p:cNvSpPr/>
            <p:nvPr/>
          </p:nvSpPr>
          <p:spPr bwMode="auto">
            <a:xfrm flipH="1">
              <a:off x="6610351" y="267335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6" name="直接连接符 27">
              <a:extLst>
                <a:ext uri="{FF2B5EF4-FFF2-40B4-BE49-F238E27FC236}">
                  <a16:creationId xmlns:a16="http://schemas.microsoft.com/office/drawing/2014/main" id="{85FE8F00-97BA-4709-89B9-42C5AC3DCFB0}"/>
                </a:ext>
              </a:extLst>
            </p:cNvPr>
            <p:cNvSpPr/>
            <p:nvPr/>
          </p:nvSpPr>
          <p:spPr bwMode="auto">
            <a:xfrm flipH="1">
              <a:off x="6572251" y="271145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7" name="直接连接符 28">
              <a:extLst>
                <a:ext uri="{FF2B5EF4-FFF2-40B4-BE49-F238E27FC236}">
                  <a16:creationId xmlns:a16="http://schemas.microsoft.com/office/drawing/2014/main" id="{DFEA51B1-32F7-44A8-8824-A620F91B805F}"/>
                </a:ext>
              </a:extLst>
            </p:cNvPr>
            <p:cNvSpPr/>
            <p:nvPr/>
          </p:nvSpPr>
          <p:spPr bwMode="auto">
            <a:xfrm>
              <a:off x="7810501" y="411480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8" name="直接连接符 29">
              <a:extLst>
                <a:ext uri="{FF2B5EF4-FFF2-40B4-BE49-F238E27FC236}">
                  <a16:creationId xmlns:a16="http://schemas.microsoft.com/office/drawing/2014/main" id="{B450D1F7-83D3-4B93-9C90-A6D79C14C0A2}"/>
                </a:ext>
              </a:extLst>
            </p:cNvPr>
            <p:cNvSpPr/>
            <p:nvPr/>
          </p:nvSpPr>
          <p:spPr bwMode="auto">
            <a:xfrm>
              <a:off x="7848601" y="415290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29" name="直接连接符 30">
              <a:extLst>
                <a:ext uri="{FF2B5EF4-FFF2-40B4-BE49-F238E27FC236}">
                  <a16:creationId xmlns:a16="http://schemas.microsoft.com/office/drawing/2014/main" id="{7E8F0BBF-55F9-4552-A602-6D77F7D0B883}"/>
                </a:ext>
              </a:extLst>
            </p:cNvPr>
            <p:cNvSpPr/>
            <p:nvPr/>
          </p:nvSpPr>
          <p:spPr bwMode="auto">
            <a:xfrm flipH="1">
              <a:off x="7848601" y="411480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0" name="直接连接符 31">
              <a:extLst>
                <a:ext uri="{FF2B5EF4-FFF2-40B4-BE49-F238E27FC236}">
                  <a16:creationId xmlns:a16="http://schemas.microsoft.com/office/drawing/2014/main" id="{97959EC6-B3E5-4755-B0BD-3E8DE6C4EF9F}"/>
                </a:ext>
              </a:extLst>
            </p:cNvPr>
            <p:cNvSpPr/>
            <p:nvPr/>
          </p:nvSpPr>
          <p:spPr bwMode="auto">
            <a:xfrm flipH="1">
              <a:off x="7810501" y="4152901"/>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1" name="直接连接符 32">
              <a:extLst>
                <a:ext uri="{FF2B5EF4-FFF2-40B4-BE49-F238E27FC236}">
                  <a16:creationId xmlns:a16="http://schemas.microsoft.com/office/drawing/2014/main" id="{47FE8A0D-3467-455C-B939-CF038DE589BD}"/>
                </a:ext>
              </a:extLst>
            </p:cNvPr>
            <p:cNvSpPr/>
            <p:nvPr/>
          </p:nvSpPr>
          <p:spPr bwMode="auto">
            <a:xfrm>
              <a:off x="5992813" y="4722813"/>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2" name="直接连接符 33">
              <a:extLst>
                <a:ext uri="{FF2B5EF4-FFF2-40B4-BE49-F238E27FC236}">
                  <a16:creationId xmlns:a16="http://schemas.microsoft.com/office/drawing/2014/main" id="{C35A87CF-203A-41ED-8798-0C992E8FAB26}"/>
                </a:ext>
              </a:extLst>
            </p:cNvPr>
            <p:cNvSpPr/>
            <p:nvPr/>
          </p:nvSpPr>
          <p:spPr bwMode="auto">
            <a:xfrm>
              <a:off x="6030913" y="4760913"/>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3" name="直接连接符 34">
              <a:extLst>
                <a:ext uri="{FF2B5EF4-FFF2-40B4-BE49-F238E27FC236}">
                  <a16:creationId xmlns:a16="http://schemas.microsoft.com/office/drawing/2014/main" id="{EAA26B91-44B5-4E1E-A1C8-70A1A5E45C0F}"/>
                </a:ext>
              </a:extLst>
            </p:cNvPr>
            <p:cNvSpPr/>
            <p:nvPr/>
          </p:nvSpPr>
          <p:spPr bwMode="auto">
            <a:xfrm flipH="1">
              <a:off x="6030913" y="4722813"/>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4" name="直接连接符 35">
              <a:extLst>
                <a:ext uri="{FF2B5EF4-FFF2-40B4-BE49-F238E27FC236}">
                  <a16:creationId xmlns:a16="http://schemas.microsoft.com/office/drawing/2014/main" id="{6F81429F-657C-4477-81E7-3AC6A20402D1}"/>
                </a:ext>
              </a:extLst>
            </p:cNvPr>
            <p:cNvSpPr/>
            <p:nvPr/>
          </p:nvSpPr>
          <p:spPr bwMode="auto">
            <a:xfrm flipH="1">
              <a:off x="5992813" y="4760913"/>
              <a:ext cx="22225" cy="22225"/>
            </a:xfrm>
            <a:prstGeom prst="line">
              <a:avLst/>
            </a:prstGeom>
            <a:noFill/>
            <a:ln w="22225" cap="flat">
              <a:solidFill>
                <a:srgbClr val="71A1D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5" name="椭圆 34">
              <a:extLst>
                <a:ext uri="{FF2B5EF4-FFF2-40B4-BE49-F238E27FC236}">
                  <a16:creationId xmlns:a16="http://schemas.microsoft.com/office/drawing/2014/main" id="{01C527A1-75D5-4071-8FDF-39B86091B178}"/>
                </a:ext>
              </a:extLst>
            </p:cNvPr>
            <p:cNvSpPr/>
            <p:nvPr/>
          </p:nvSpPr>
          <p:spPr bwMode="auto">
            <a:xfrm>
              <a:off x="7464426" y="1731963"/>
              <a:ext cx="55563" cy="55563"/>
            </a:xfrm>
            <a:prstGeom prst="ellipse">
              <a:avLst/>
            </a:prstGeom>
            <a:noFill/>
            <a:ln w="22225" cap="flat">
              <a:solidFill>
                <a:srgbClr val="71A1D6"/>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36" name="椭圆 35">
              <a:extLst>
                <a:ext uri="{FF2B5EF4-FFF2-40B4-BE49-F238E27FC236}">
                  <a16:creationId xmlns:a16="http://schemas.microsoft.com/office/drawing/2014/main" id="{8004348C-08E2-4514-96BB-2606B5836D79}"/>
                </a:ext>
              </a:extLst>
            </p:cNvPr>
            <p:cNvSpPr/>
            <p:nvPr/>
          </p:nvSpPr>
          <p:spPr bwMode="auto">
            <a:xfrm>
              <a:off x="4776788" y="1819276"/>
              <a:ext cx="55563" cy="55563"/>
            </a:xfrm>
            <a:prstGeom prst="ellipse">
              <a:avLst/>
            </a:prstGeom>
            <a:noFill/>
            <a:ln w="22225" cap="flat">
              <a:solidFill>
                <a:srgbClr val="71A1D6"/>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37" name="椭圆 36">
              <a:extLst>
                <a:ext uri="{FF2B5EF4-FFF2-40B4-BE49-F238E27FC236}">
                  <a16:creationId xmlns:a16="http://schemas.microsoft.com/office/drawing/2014/main" id="{423116B9-6D14-4ECD-929F-B04486BEC23B}"/>
                </a:ext>
              </a:extLst>
            </p:cNvPr>
            <p:cNvSpPr/>
            <p:nvPr/>
          </p:nvSpPr>
          <p:spPr bwMode="auto">
            <a:xfrm>
              <a:off x="4897438" y="3702051"/>
              <a:ext cx="55563" cy="55563"/>
            </a:xfrm>
            <a:prstGeom prst="ellipse">
              <a:avLst/>
            </a:prstGeom>
            <a:noFill/>
            <a:ln w="22225" cap="flat">
              <a:solidFill>
                <a:srgbClr val="71A1D6"/>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38" name="椭圆 37">
              <a:extLst>
                <a:ext uri="{FF2B5EF4-FFF2-40B4-BE49-F238E27FC236}">
                  <a16:creationId xmlns:a16="http://schemas.microsoft.com/office/drawing/2014/main" id="{ECA7A6D6-8E68-4FEB-A237-29F5C7D78B9C}"/>
                </a:ext>
              </a:extLst>
            </p:cNvPr>
            <p:cNvSpPr/>
            <p:nvPr/>
          </p:nvSpPr>
          <p:spPr bwMode="auto">
            <a:xfrm>
              <a:off x="5108576" y="3000376"/>
              <a:ext cx="2051050" cy="1166813"/>
            </a:xfrm>
            <a:prstGeom prst="ellipse">
              <a:avLst/>
            </a:prstGeom>
            <a:solidFill>
              <a:srgbClr val="ADB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任意多边形 40">
              <a:extLst>
                <a:ext uri="{FF2B5EF4-FFF2-40B4-BE49-F238E27FC236}">
                  <a16:creationId xmlns:a16="http://schemas.microsoft.com/office/drawing/2014/main" id="{DF185FF8-41AD-4880-AA02-086707ED1EEA}"/>
                </a:ext>
              </a:extLst>
            </p:cNvPr>
            <p:cNvSpPr/>
            <p:nvPr/>
          </p:nvSpPr>
          <p:spPr bwMode="auto">
            <a:xfrm>
              <a:off x="5240338" y="3302001"/>
              <a:ext cx="1787525" cy="714375"/>
            </a:xfrm>
            <a:custGeom>
              <a:avLst/>
              <a:gdLst>
                <a:gd name="T0" fmla="*/ 0 w 3432"/>
                <a:gd name="T1" fmla="*/ 0 h 1375"/>
                <a:gd name="T2" fmla="*/ 0 w 3432"/>
                <a:gd name="T3" fmla="*/ 396 h 1375"/>
                <a:gd name="T4" fmla="*/ 1716 w 3432"/>
                <a:gd name="T5" fmla="*/ 1375 h 1375"/>
                <a:gd name="T6" fmla="*/ 3432 w 3432"/>
                <a:gd name="T7" fmla="*/ 396 h 1375"/>
                <a:gd name="T8" fmla="*/ 3432 w 3432"/>
                <a:gd name="T9" fmla="*/ 0 h 1375"/>
                <a:gd name="T10" fmla="*/ 0 w 3432"/>
                <a:gd name="T11" fmla="*/ 0 h 1375"/>
              </a:gdLst>
              <a:ahLst/>
              <a:cxnLst>
                <a:cxn ang="0">
                  <a:pos x="T0" y="T1"/>
                </a:cxn>
                <a:cxn ang="0">
                  <a:pos x="T2" y="T3"/>
                </a:cxn>
                <a:cxn ang="0">
                  <a:pos x="T4" y="T5"/>
                </a:cxn>
                <a:cxn ang="0">
                  <a:pos x="T6" y="T7"/>
                </a:cxn>
                <a:cxn ang="0">
                  <a:pos x="T8" y="T9"/>
                </a:cxn>
                <a:cxn ang="0">
                  <a:pos x="T10" y="T11"/>
                </a:cxn>
              </a:cxnLst>
              <a:rect l="0" t="0" r="r" b="b"/>
              <a:pathLst>
                <a:path w="3432" h="1375">
                  <a:moveTo>
                    <a:pt x="0" y="0"/>
                  </a:moveTo>
                  <a:cubicBezTo>
                    <a:pt x="0" y="396"/>
                    <a:pt x="0" y="396"/>
                    <a:pt x="0" y="396"/>
                  </a:cubicBezTo>
                  <a:cubicBezTo>
                    <a:pt x="0" y="937"/>
                    <a:pt x="769" y="1375"/>
                    <a:pt x="1716" y="1375"/>
                  </a:cubicBezTo>
                  <a:cubicBezTo>
                    <a:pt x="2664" y="1375"/>
                    <a:pt x="3432" y="937"/>
                    <a:pt x="3432" y="396"/>
                  </a:cubicBezTo>
                  <a:cubicBezTo>
                    <a:pt x="3432" y="0"/>
                    <a:pt x="3432" y="0"/>
                    <a:pt x="3432" y="0"/>
                  </a:cubicBezTo>
                  <a:lnTo>
                    <a:pt x="0" y="0"/>
                  </a:lnTo>
                  <a:close/>
                </a:path>
              </a:pathLst>
            </a:custGeom>
            <a:solidFill>
              <a:srgbClr val="8525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椭圆 39">
              <a:extLst>
                <a:ext uri="{FF2B5EF4-FFF2-40B4-BE49-F238E27FC236}">
                  <a16:creationId xmlns:a16="http://schemas.microsoft.com/office/drawing/2014/main" id="{A8ED06B6-E264-4C11-851D-689D36038D41}"/>
                </a:ext>
              </a:extLst>
            </p:cNvPr>
            <p:cNvSpPr/>
            <p:nvPr/>
          </p:nvSpPr>
          <p:spPr bwMode="auto">
            <a:xfrm>
              <a:off x="5240338" y="2792413"/>
              <a:ext cx="1787525" cy="1017588"/>
            </a:xfrm>
            <a:prstGeom prst="ellipse">
              <a:avLst/>
            </a:prstGeom>
            <a:solidFill>
              <a:srgbClr val="C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椭圆 40">
              <a:extLst>
                <a:ext uri="{FF2B5EF4-FFF2-40B4-BE49-F238E27FC236}">
                  <a16:creationId xmlns:a16="http://schemas.microsoft.com/office/drawing/2014/main" id="{49B31F0F-F6F7-4332-8812-7EA187710B4C}"/>
                </a:ext>
              </a:extLst>
            </p:cNvPr>
            <p:cNvSpPr/>
            <p:nvPr/>
          </p:nvSpPr>
          <p:spPr bwMode="auto">
            <a:xfrm>
              <a:off x="5430838" y="2900363"/>
              <a:ext cx="1406525" cy="801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椭圆 41">
              <a:extLst>
                <a:ext uri="{FF2B5EF4-FFF2-40B4-BE49-F238E27FC236}">
                  <a16:creationId xmlns:a16="http://schemas.microsoft.com/office/drawing/2014/main" id="{5B995047-D52F-4FD4-99FB-27A3C3955899}"/>
                </a:ext>
              </a:extLst>
            </p:cNvPr>
            <p:cNvSpPr/>
            <p:nvPr/>
          </p:nvSpPr>
          <p:spPr bwMode="auto">
            <a:xfrm>
              <a:off x="5600701" y="2998788"/>
              <a:ext cx="1066800" cy="606425"/>
            </a:xfrm>
            <a:prstGeom prst="ellipse">
              <a:avLst/>
            </a:prstGeom>
            <a:solidFill>
              <a:srgbClr val="C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椭圆 42">
              <a:extLst>
                <a:ext uri="{FF2B5EF4-FFF2-40B4-BE49-F238E27FC236}">
                  <a16:creationId xmlns:a16="http://schemas.microsoft.com/office/drawing/2014/main" id="{E164546B-0757-4CCF-989A-1A1C10D94B82}"/>
                </a:ext>
              </a:extLst>
            </p:cNvPr>
            <p:cNvSpPr/>
            <p:nvPr/>
          </p:nvSpPr>
          <p:spPr bwMode="auto">
            <a:xfrm>
              <a:off x="5784851" y="3101976"/>
              <a:ext cx="698500" cy="398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椭圆 43">
              <a:extLst>
                <a:ext uri="{FF2B5EF4-FFF2-40B4-BE49-F238E27FC236}">
                  <a16:creationId xmlns:a16="http://schemas.microsoft.com/office/drawing/2014/main" id="{78B9B47C-3E7F-40F2-BD6C-EADA0A549909}"/>
                </a:ext>
              </a:extLst>
            </p:cNvPr>
            <p:cNvSpPr/>
            <p:nvPr/>
          </p:nvSpPr>
          <p:spPr bwMode="auto">
            <a:xfrm>
              <a:off x="5957888" y="3200401"/>
              <a:ext cx="352425" cy="201613"/>
            </a:xfrm>
            <a:prstGeom prst="ellipse">
              <a:avLst/>
            </a:prstGeom>
            <a:solidFill>
              <a:srgbClr val="C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椭圆 44">
              <a:extLst>
                <a:ext uri="{FF2B5EF4-FFF2-40B4-BE49-F238E27FC236}">
                  <a16:creationId xmlns:a16="http://schemas.microsoft.com/office/drawing/2014/main" id="{444AF0D5-ECEF-434E-A1DF-1A6D7AC3D88A}"/>
                </a:ext>
              </a:extLst>
            </p:cNvPr>
            <p:cNvSpPr/>
            <p:nvPr/>
          </p:nvSpPr>
          <p:spPr bwMode="auto">
            <a:xfrm>
              <a:off x="6073776" y="3267076"/>
              <a:ext cx="120650" cy="68263"/>
            </a:xfrm>
            <a:prstGeom prst="ellipse">
              <a:avLst/>
            </a:prstGeom>
            <a:solidFill>
              <a:srgbClr val="8525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任意多边形 47">
              <a:extLst>
                <a:ext uri="{FF2B5EF4-FFF2-40B4-BE49-F238E27FC236}">
                  <a16:creationId xmlns:a16="http://schemas.microsoft.com/office/drawing/2014/main" id="{1EB0266D-2428-426F-B36C-3613A6386808}"/>
                </a:ext>
              </a:extLst>
            </p:cNvPr>
            <p:cNvSpPr/>
            <p:nvPr/>
          </p:nvSpPr>
          <p:spPr bwMode="auto">
            <a:xfrm>
              <a:off x="6134101" y="2024063"/>
              <a:ext cx="179388" cy="481013"/>
            </a:xfrm>
            <a:custGeom>
              <a:avLst/>
              <a:gdLst>
                <a:gd name="T0" fmla="*/ 0 w 113"/>
                <a:gd name="T1" fmla="*/ 303 h 303"/>
                <a:gd name="T2" fmla="*/ 0 w 113"/>
                <a:gd name="T3" fmla="*/ 59 h 303"/>
                <a:gd name="T4" fmla="*/ 113 w 113"/>
                <a:gd name="T5" fmla="*/ 0 h 303"/>
                <a:gd name="T6" fmla="*/ 113 w 113"/>
                <a:gd name="T7" fmla="*/ 232 h 303"/>
                <a:gd name="T8" fmla="*/ 0 w 113"/>
                <a:gd name="T9" fmla="*/ 303 h 303"/>
              </a:gdLst>
              <a:ahLst/>
              <a:cxnLst>
                <a:cxn ang="0">
                  <a:pos x="T0" y="T1"/>
                </a:cxn>
                <a:cxn ang="0">
                  <a:pos x="T2" y="T3"/>
                </a:cxn>
                <a:cxn ang="0">
                  <a:pos x="T4" y="T5"/>
                </a:cxn>
                <a:cxn ang="0">
                  <a:pos x="T6" y="T7"/>
                </a:cxn>
                <a:cxn ang="0">
                  <a:pos x="T8" y="T9"/>
                </a:cxn>
              </a:cxnLst>
              <a:rect l="0" t="0" r="r" b="b"/>
              <a:pathLst>
                <a:path w="113" h="303">
                  <a:moveTo>
                    <a:pt x="0" y="303"/>
                  </a:moveTo>
                  <a:lnTo>
                    <a:pt x="0" y="59"/>
                  </a:lnTo>
                  <a:lnTo>
                    <a:pt x="113" y="0"/>
                  </a:lnTo>
                  <a:lnTo>
                    <a:pt x="113" y="232"/>
                  </a:lnTo>
                  <a:lnTo>
                    <a:pt x="0" y="303"/>
                  </a:lnTo>
                  <a:close/>
                </a:path>
              </a:pathLst>
            </a:custGeom>
            <a:solidFill>
              <a:srgbClr val="427B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任意多边形 48">
              <a:extLst>
                <a:ext uri="{FF2B5EF4-FFF2-40B4-BE49-F238E27FC236}">
                  <a16:creationId xmlns:a16="http://schemas.microsoft.com/office/drawing/2014/main" id="{C762DB44-D4FC-4068-83E4-F40220C3EE0E}"/>
                </a:ext>
              </a:extLst>
            </p:cNvPr>
            <p:cNvSpPr/>
            <p:nvPr/>
          </p:nvSpPr>
          <p:spPr bwMode="auto">
            <a:xfrm>
              <a:off x="5954713" y="2024063"/>
              <a:ext cx="179388" cy="481013"/>
            </a:xfrm>
            <a:custGeom>
              <a:avLst/>
              <a:gdLst>
                <a:gd name="T0" fmla="*/ 113 w 113"/>
                <a:gd name="T1" fmla="*/ 303 h 303"/>
                <a:gd name="T2" fmla="*/ 113 w 113"/>
                <a:gd name="T3" fmla="*/ 59 h 303"/>
                <a:gd name="T4" fmla="*/ 0 w 113"/>
                <a:gd name="T5" fmla="*/ 0 h 303"/>
                <a:gd name="T6" fmla="*/ 0 w 113"/>
                <a:gd name="T7" fmla="*/ 232 h 303"/>
                <a:gd name="T8" fmla="*/ 113 w 113"/>
                <a:gd name="T9" fmla="*/ 303 h 303"/>
              </a:gdLst>
              <a:ahLst/>
              <a:cxnLst>
                <a:cxn ang="0">
                  <a:pos x="T0" y="T1"/>
                </a:cxn>
                <a:cxn ang="0">
                  <a:pos x="T2" y="T3"/>
                </a:cxn>
                <a:cxn ang="0">
                  <a:pos x="T4" y="T5"/>
                </a:cxn>
                <a:cxn ang="0">
                  <a:pos x="T6" y="T7"/>
                </a:cxn>
                <a:cxn ang="0">
                  <a:pos x="T8" y="T9"/>
                </a:cxn>
              </a:cxnLst>
              <a:rect l="0" t="0" r="r" b="b"/>
              <a:pathLst>
                <a:path w="113" h="303">
                  <a:moveTo>
                    <a:pt x="113" y="303"/>
                  </a:moveTo>
                  <a:lnTo>
                    <a:pt x="113" y="59"/>
                  </a:lnTo>
                  <a:lnTo>
                    <a:pt x="0" y="0"/>
                  </a:lnTo>
                  <a:lnTo>
                    <a:pt x="0" y="232"/>
                  </a:lnTo>
                  <a:lnTo>
                    <a:pt x="113" y="303"/>
                  </a:lnTo>
                  <a:close/>
                </a:path>
              </a:pathLst>
            </a:custGeom>
            <a:solidFill>
              <a:srgbClr val="45AD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直接连接符 49">
              <a:extLst>
                <a:ext uri="{FF2B5EF4-FFF2-40B4-BE49-F238E27FC236}">
                  <a16:creationId xmlns:a16="http://schemas.microsoft.com/office/drawing/2014/main" id="{5F373156-7366-45C2-86AE-3498CA01EE4B}"/>
                </a:ext>
              </a:extLst>
            </p:cNvPr>
            <p:cNvSpPr/>
            <p:nvPr/>
          </p:nvSpPr>
          <p:spPr bwMode="auto">
            <a:xfrm>
              <a:off x="6134101" y="2098676"/>
              <a:ext cx="0" cy="1211263"/>
            </a:xfrm>
            <a:prstGeom prst="line">
              <a:avLst/>
            </a:prstGeom>
            <a:noFill/>
            <a:ln w="65088" cap="flat">
              <a:solidFill>
                <a:srgbClr val="056CAE"/>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9" name="任意多边形 50">
              <a:extLst>
                <a:ext uri="{FF2B5EF4-FFF2-40B4-BE49-F238E27FC236}">
                  <a16:creationId xmlns:a16="http://schemas.microsoft.com/office/drawing/2014/main" id="{5FC4EA6C-86BA-4CA7-A1FC-1A5D904A08AD}"/>
                </a:ext>
              </a:extLst>
            </p:cNvPr>
            <p:cNvSpPr/>
            <p:nvPr/>
          </p:nvSpPr>
          <p:spPr bwMode="auto">
            <a:xfrm>
              <a:off x="6484938" y="4211638"/>
              <a:ext cx="1171575" cy="622300"/>
            </a:xfrm>
            <a:custGeom>
              <a:avLst/>
              <a:gdLst>
                <a:gd name="T0" fmla="*/ 0 w 2251"/>
                <a:gd name="T1" fmla="*/ 532 h 1198"/>
                <a:gd name="T2" fmla="*/ 523 w 2251"/>
                <a:gd name="T3" fmla="*/ 312 h 1198"/>
                <a:gd name="T4" fmla="*/ 564 w 2251"/>
                <a:gd name="T5" fmla="*/ 343 h 1198"/>
                <a:gd name="T6" fmla="*/ 598 w 2251"/>
                <a:gd name="T7" fmla="*/ 447 h 1198"/>
                <a:gd name="T8" fmla="*/ 876 w 2251"/>
                <a:gd name="T9" fmla="*/ 430 h 1198"/>
                <a:gd name="T10" fmla="*/ 884 w 2251"/>
                <a:gd name="T11" fmla="*/ 427 h 1198"/>
                <a:gd name="T12" fmla="*/ 970 w 2251"/>
                <a:gd name="T13" fmla="*/ 290 h 1198"/>
                <a:gd name="T14" fmla="*/ 841 w 2251"/>
                <a:gd name="T15" fmla="*/ 262 h 1198"/>
                <a:gd name="T16" fmla="*/ 776 w 2251"/>
                <a:gd name="T17" fmla="*/ 244 h 1198"/>
                <a:gd name="T18" fmla="*/ 741 w 2251"/>
                <a:gd name="T19" fmla="*/ 221 h 1198"/>
                <a:gd name="T20" fmla="*/ 1265 w 2251"/>
                <a:gd name="T21" fmla="*/ 0 h 1198"/>
                <a:gd name="T22" fmla="*/ 2251 w 2251"/>
                <a:gd name="T23" fmla="*/ 666 h 1198"/>
                <a:gd name="T24" fmla="*/ 987 w 2251"/>
                <a:gd name="T25" fmla="*/ 1198 h 1198"/>
                <a:gd name="T26" fmla="*/ 578 w 2251"/>
                <a:gd name="T27" fmla="*/ 923 h 1198"/>
                <a:gd name="T28" fmla="*/ 583 w 2251"/>
                <a:gd name="T29" fmla="*/ 920 h 1198"/>
                <a:gd name="T30" fmla="*/ 637 w 2251"/>
                <a:gd name="T31" fmla="*/ 901 h 1198"/>
                <a:gd name="T32" fmla="*/ 833 w 2251"/>
                <a:gd name="T33" fmla="*/ 881 h 1198"/>
                <a:gd name="T34" fmla="*/ 805 w 2251"/>
                <a:gd name="T35" fmla="*/ 734 h 1198"/>
                <a:gd name="T36" fmla="*/ 543 w 2251"/>
                <a:gd name="T37" fmla="*/ 685 h 1198"/>
                <a:gd name="T38" fmla="*/ 488 w 2251"/>
                <a:gd name="T39" fmla="*/ 755 h 1198"/>
                <a:gd name="T40" fmla="*/ 452 w 2251"/>
                <a:gd name="T41" fmla="*/ 789 h 1198"/>
                <a:gd name="T42" fmla="*/ 434 w 2251"/>
                <a:gd name="T43" fmla="*/ 798 h 1198"/>
                <a:gd name="T44" fmla="*/ 409 w 2251"/>
                <a:gd name="T45" fmla="*/ 808 h 1198"/>
                <a:gd name="T46" fmla="*/ 0 w 2251"/>
                <a:gd name="T47" fmla="*/ 532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1" h="1198">
                  <a:moveTo>
                    <a:pt x="0" y="532"/>
                  </a:moveTo>
                  <a:cubicBezTo>
                    <a:pt x="523" y="312"/>
                    <a:pt x="523" y="312"/>
                    <a:pt x="523" y="312"/>
                  </a:cubicBezTo>
                  <a:cubicBezTo>
                    <a:pt x="541" y="323"/>
                    <a:pt x="562" y="341"/>
                    <a:pt x="564" y="343"/>
                  </a:cubicBezTo>
                  <a:cubicBezTo>
                    <a:pt x="588" y="375"/>
                    <a:pt x="557" y="419"/>
                    <a:pt x="598" y="447"/>
                  </a:cubicBezTo>
                  <a:cubicBezTo>
                    <a:pt x="648" y="481"/>
                    <a:pt x="773" y="474"/>
                    <a:pt x="876" y="430"/>
                  </a:cubicBezTo>
                  <a:cubicBezTo>
                    <a:pt x="878" y="429"/>
                    <a:pt x="881" y="428"/>
                    <a:pt x="884" y="427"/>
                  </a:cubicBezTo>
                  <a:cubicBezTo>
                    <a:pt x="981" y="384"/>
                    <a:pt x="1019" y="324"/>
                    <a:pt x="970" y="290"/>
                  </a:cubicBezTo>
                  <a:cubicBezTo>
                    <a:pt x="939" y="269"/>
                    <a:pt x="885" y="271"/>
                    <a:pt x="841" y="262"/>
                  </a:cubicBezTo>
                  <a:cubicBezTo>
                    <a:pt x="818" y="258"/>
                    <a:pt x="794" y="252"/>
                    <a:pt x="776" y="244"/>
                  </a:cubicBezTo>
                  <a:cubicBezTo>
                    <a:pt x="772" y="242"/>
                    <a:pt x="752" y="230"/>
                    <a:pt x="741" y="221"/>
                  </a:cubicBezTo>
                  <a:cubicBezTo>
                    <a:pt x="1265" y="0"/>
                    <a:pt x="1265" y="0"/>
                    <a:pt x="1265" y="0"/>
                  </a:cubicBezTo>
                  <a:cubicBezTo>
                    <a:pt x="2251" y="666"/>
                    <a:pt x="2251" y="666"/>
                    <a:pt x="2251" y="666"/>
                  </a:cubicBezTo>
                  <a:cubicBezTo>
                    <a:pt x="987" y="1198"/>
                    <a:pt x="987" y="1198"/>
                    <a:pt x="987" y="1198"/>
                  </a:cubicBezTo>
                  <a:cubicBezTo>
                    <a:pt x="578" y="923"/>
                    <a:pt x="578" y="923"/>
                    <a:pt x="578" y="923"/>
                  </a:cubicBezTo>
                  <a:cubicBezTo>
                    <a:pt x="580" y="922"/>
                    <a:pt x="582" y="921"/>
                    <a:pt x="583" y="920"/>
                  </a:cubicBezTo>
                  <a:cubicBezTo>
                    <a:pt x="604" y="911"/>
                    <a:pt x="633" y="902"/>
                    <a:pt x="637" y="901"/>
                  </a:cubicBezTo>
                  <a:cubicBezTo>
                    <a:pt x="698" y="887"/>
                    <a:pt x="780" y="904"/>
                    <a:pt x="833" y="881"/>
                  </a:cubicBezTo>
                  <a:cubicBezTo>
                    <a:pt x="898" y="853"/>
                    <a:pt x="884" y="788"/>
                    <a:pt x="805" y="734"/>
                  </a:cubicBezTo>
                  <a:cubicBezTo>
                    <a:pt x="725" y="680"/>
                    <a:pt x="607" y="658"/>
                    <a:pt x="543" y="685"/>
                  </a:cubicBezTo>
                  <a:cubicBezTo>
                    <a:pt x="502" y="703"/>
                    <a:pt x="504" y="732"/>
                    <a:pt x="488" y="755"/>
                  </a:cubicBezTo>
                  <a:cubicBezTo>
                    <a:pt x="480" y="767"/>
                    <a:pt x="468" y="779"/>
                    <a:pt x="452" y="789"/>
                  </a:cubicBezTo>
                  <a:cubicBezTo>
                    <a:pt x="450" y="790"/>
                    <a:pt x="443" y="794"/>
                    <a:pt x="434" y="798"/>
                  </a:cubicBezTo>
                  <a:cubicBezTo>
                    <a:pt x="426" y="802"/>
                    <a:pt x="417" y="805"/>
                    <a:pt x="409" y="808"/>
                  </a:cubicBezTo>
                  <a:lnTo>
                    <a:pt x="0" y="532"/>
                  </a:lnTo>
                  <a:close/>
                </a:path>
              </a:pathLst>
            </a:custGeom>
            <a:solidFill>
              <a:srgbClr val="ADB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任意多边形 51">
              <a:extLst>
                <a:ext uri="{FF2B5EF4-FFF2-40B4-BE49-F238E27FC236}">
                  <a16:creationId xmlns:a16="http://schemas.microsoft.com/office/drawing/2014/main" id="{F2283CF1-A3E4-4823-88DD-56E0853ED95D}"/>
                </a:ext>
              </a:extLst>
            </p:cNvPr>
            <p:cNvSpPr/>
            <p:nvPr/>
          </p:nvSpPr>
          <p:spPr bwMode="auto">
            <a:xfrm>
              <a:off x="6881813" y="4184651"/>
              <a:ext cx="119063" cy="185738"/>
            </a:xfrm>
            <a:custGeom>
              <a:avLst/>
              <a:gdLst>
                <a:gd name="T0" fmla="*/ 205 w 226"/>
                <a:gd name="T1" fmla="*/ 63 h 357"/>
                <a:gd name="T2" fmla="*/ 196 w 226"/>
                <a:gd name="T3" fmla="*/ 58 h 357"/>
                <a:gd name="T4" fmla="*/ 190 w 226"/>
                <a:gd name="T5" fmla="*/ 55 h 357"/>
                <a:gd name="T6" fmla="*/ 181 w 226"/>
                <a:gd name="T7" fmla="*/ 52 h 357"/>
                <a:gd name="T8" fmla="*/ 181 w 226"/>
                <a:gd name="T9" fmla="*/ 52 h 357"/>
                <a:gd name="T10" fmla="*/ 171 w 226"/>
                <a:gd name="T11" fmla="*/ 50 h 357"/>
                <a:gd name="T12" fmla="*/ 158 w 226"/>
                <a:gd name="T13" fmla="*/ 47 h 357"/>
                <a:gd name="T14" fmla="*/ 157 w 226"/>
                <a:gd name="T15" fmla="*/ 47 h 357"/>
                <a:gd name="T16" fmla="*/ 144 w 226"/>
                <a:gd name="T17" fmla="*/ 45 h 357"/>
                <a:gd name="T18" fmla="*/ 131 w 226"/>
                <a:gd name="T19" fmla="*/ 43 h 357"/>
                <a:gd name="T20" fmla="*/ 109 w 226"/>
                <a:gd name="T21" fmla="*/ 41 h 357"/>
                <a:gd name="T22" fmla="*/ 95 w 226"/>
                <a:gd name="T23" fmla="*/ 39 h 357"/>
                <a:gd name="T24" fmla="*/ 77 w 226"/>
                <a:gd name="T25" fmla="*/ 36 h 357"/>
                <a:gd name="T26" fmla="*/ 66 w 226"/>
                <a:gd name="T27" fmla="*/ 33 h 357"/>
                <a:gd name="T28" fmla="*/ 58 w 226"/>
                <a:gd name="T29" fmla="*/ 31 h 357"/>
                <a:gd name="T30" fmla="*/ 49 w 226"/>
                <a:gd name="T31" fmla="*/ 28 h 357"/>
                <a:gd name="T32" fmla="*/ 41 w 226"/>
                <a:gd name="T33" fmla="*/ 25 h 357"/>
                <a:gd name="T34" fmla="*/ 31 w 226"/>
                <a:gd name="T35" fmla="*/ 21 h 357"/>
                <a:gd name="T36" fmla="*/ 2 w 226"/>
                <a:gd name="T37" fmla="*/ 264 h 357"/>
                <a:gd name="T38" fmla="*/ 41 w 226"/>
                <a:gd name="T39" fmla="*/ 287 h 357"/>
                <a:gd name="T40" fmla="*/ 43 w 226"/>
                <a:gd name="T41" fmla="*/ 288 h 357"/>
                <a:gd name="T42" fmla="*/ 51 w 226"/>
                <a:gd name="T43" fmla="*/ 291 h 357"/>
                <a:gd name="T44" fmla="*/ 59 w 226"/>
                <a:gd name="T45" fmla="*/ 294 h 357"/>
                <a:gd name="T46" fmla="*/ 69 w 226"/>
                <a:gd name="T47" fmla="*/ 296 h 357"/>
                <a:gd name="T48" fmla="*/ 77 w 226"/>
                <a:gd name="T49" fmla="*/ 298 h 357"/>
                <a:gd name="T50" fmla="*/ 79 w 226"/>
                <a:gd name="T51" fmla="*/ 299 h 357"/>
                <a:gd name="T52" fmla="*/ 96 w 226"/>
                <a:gd name="T53" fmla="*/ 302 h 357"/>
                <a:gd name="T54" fmla="*/ 109 w 226"/>
                <a:gd name="T55" fmla="*/ 304 h 357"/>
                <a:gd name="T56" fmla="*/ 123 w 226"/>
                <a:gd name="T57" fmla="*/ 306 h 357"/>
                <a:gd name="T58" fmla="*/ 131 w 226"/>
                <a:gd name="T59" fmla="*/ 306 h 357"/>
                <a:gd name="T60" fmla="*/ 146 w 226"/>
                <a:gd name="T61" fmla="*/ 308 h 357"/>
                <a:gd name="T62" fmla="*/ 159 w 226"/>
                <a:gd name="T63" fmla="*/ 310 h 357"/>
                <a:gd name="T64" fmla="*/ 172 w 226"/>
                <a:gd name="T65" fmla="*/ 313 h 357"/>
                <a:gd name="T66" fmla="*/ 183 w 226"/>
                <a:gd name="T67" fmla="*/ 315 h 357"/>
                <a:gd name="T68" fmla="*/ 194 w 226"/>
                <a:gd name="T69" fmla="*/ 319 h 357"/>
                <a:gd name="T70" fmla="*/ 201 w 226"/>
                <a:gd name="T71" fmla="*/ 322 h 357"/>
                <a:gd name="T72" fmla="*/ 226 w 226"/>
                <a:gd name="T7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7">
                  <a:moveTo>
                    <a:pt x="224" y="94"/>
                  </a:moveTo>
                  <a:cubicBezTo>
                    <a:pt x="224" y="82"/>
                    <a:pt x="218" y="72"/>
                    <a:pt x="205" y="63"/>
                  </a:cubicBezTo>
                  <a:cubicBezTo>
                    <a:pt x="203" y="62"/>
                    <a:pt x="201" y="60"/>
                    <a:pt x="199" y="59"/>
                  </a:cubicBezTo>
                  <a:cubicBezTo>
                    <a:pt x="198" y="59"/>
                    <a:pt x="197" y="58"/>
                    <a:pt x="196" y="58"/>
                  </a:cubicBezTo>
                  <a:cubicBezTo>
                    <a:pt x="195" y="57"/>
                    <a:pt x="193" y="57"/>
                    <a:pt x="192" y="56"/>
                  </a:cubicBezTo>
                  <a:cubicBezTo>
                    <a:pt x="191" y="56"/>
                    <a:pt x="191" y="56"/>
                    <a:pt x="190" y="55"/>
                  </a:cubicBezTo>
                  <a:cubicBezTo>
                    <a:pt x="190" y="55"/>
                    <a:pt x="190" y="55"/>
                    <a:pt x="189" y="55"/>
                  </a:cubicBezTo>
                  <a:cubicBezTo>
                    <a:pt x="186" y="54"/>
                    <a:pt x="184" y="53"/>
                    <a:pt x="181" y="52"/>
                  </a:cubicBezTo>
                  <a:cubicBezTo>
                    <a:pt x="181" y="52"/>
                    <a:pt x="181" y="52"/>
                    <a:pt x="181" y="52"/>
                  </a:cubicBezTo>
                  <a:cubicBezTo>
                    <a:pt x="181" y="52"/>
                    <a:pt x="181" y="52"/>
                    <a:pt x="181" y="52"/>
                  </a:cubicBezTo>
                  <a:cubicBezTo>
                    <a:pt x="178" y="51"/>
                    <a:pt x="175" y="50"/>
                    <a:pt x="172" y="50"/>
                  </a:cubicBezTo>
                  <a:cubicBezTo>
                    <a:pt x="171" y="50"/>
                    <a:pt x="171" y="50"/>
                    <a:pt x="171" y="50"/>
                  </a:cubicBezTo>
                  <a:cubicBezTo>
                    <a:pt x="170" y="49"/>
                    <a:pt x="170" y="49"/>
                    <a:pt x="169" y="49"/>
                  </a:cubicBezTo>
                  <a:cubicBezTo>
                    <a:pt x="166" y="48"/>
                    <a:pt x="162" y="48"/>
                    <a:pt x="158" y="47"/>
                  </a:cubicBezTo>
                  <a:cubicBezTo>
                    <a:pt x="158" y="47"/>
                    <a:pt x="158" y="47"/>
                    <a:pt x="158" y="47"/>
                  </a:cubicBezTo>
                  <a:cubicBezTo>
                    <a:pt x="158" y="47"/>
                    <a:pt x="157" y="47"/>
                    <a:pt x="157" y="47"/>
                  </a:cubicBezTo>
                  <a:cubicBezTo>
                    <a:pt x="153" y="46"/>
                    <a:pt x="149" y="46"/>
                    <a:pt x="145" y="45"/>
                  </a:cubicBezTo>
                  <a:cubicBezTo>
                    <a:pt x="145" y="45"/>
                    <a:pt x="144" y="45"/>
                    <a:pt x="144" y="45"/>
                  </a:cubicBezTo>
                  <a:cubicBezTo>
                    <a:pt x="140" y="45"/>
                    <a:pt x="136" y="44"/>
                    <a:pt x="131" y="44"/>
                  </a:cubicBezTo>
                  <a:cubicBezTo>
                    <a:pt x="131" y="44"/>
                    <a:pt x="131" y="44"/>
                    <a:pt x="131" y="43"/>
                  </a:cubicBezTo>
                  <a:cubicBezTo>
                    <a:pt x="127" y="43"/>
                    <a:pt x="124" y="43"/>
                    <a:pt x="121" y="42"/>
                  </a:cubicBezTo>
                  <a:cubicBezTo>
                    <a:pt x="117" y="42"/>
                    <a:pt x="113" y="41"/>
                    <a:pt x="109" y="41"/>
                  </a:cubicBezTo>
                  <a:cubicBezTo>
                    <a:pt x="108" y="41"/>
                    <a:pt x="107" y="41"/>
                    <a:pt x="106" y="41"/>
                  </a:cubicBezTo>
                  <a:cubicBezTo>
                    <a:pt x="103" y="40"/>
                    <a:pt x="99" y="40"/>
                    <a:pt x="95" y="39"/>
                  </a:cubicBezTo>
                  <a:cubicBezTo>
                    <a:pt x="93" y="39"/>
                    <a:pt x="91" y="38"/>
                    <a:pt x="89" y="38"/>
                  </a:cubicBezTo>
                  <a:cubicBezTo>
                    <a:pt x="85" y="37"/>
                    <a:pt x="81" y="36"/>
                    <a:pt x="77" y="36"/>
                  </a:cubicBezTo>
                  <a:cubicBezTo>
                    <a:pt x="76" y="35"/>
                    <a:pt x="76" y="35"/>
                    <a:pt x="75" y="35"/>
                  </a:cubicBezTo>
                  <a:cubicBezTo>
                    <a:pt x="72" y="34"/>
                    <a:pt x="69" y="34"/>
                    <a:pt x="66" y="33"/>
                  </a:cubicBezTo>
                  <a:cubicBezTo>
                    <a:pt x="66" y="33"/>
                    <a:pt x="66" y="33"/>
                    <a:pt x="66" y="33"/>
                  </a:cubicBezTo>
                  <a:cubicBezTo>
                    <a:pt x="63" y="32"/>
                    <a:pt x="60" y="31"/>
                    <a:pt x="58" y="31"/>
                  </a:cubicBezTo>
                  <a:cubicBezTo>
                    <a:pt x="57" y="30"/>
                    <a:pt x="56" y="30"/>
                    <a:pt x="55" y="30"/>
                  </a:cubicBezTo>
                  <a:cubicBezTo>
                    <a:pt x="53" y="29"/>
                    <a:pt x="51" y="29"/>
                    <a:pt x="49" y="28"/>
                  </a:cubicBezTo>
                  <a:cubicBezTo>
                    <a:pt x="48" y="28"/>
                    <a:pt x="47" y="27"/>
                    <a:pt x="46" y="27"/>
                  </a:cubicBezTo>
                  <a:cubicBezTo>
                    <a:pt x="44" y="26"/>
                    <a:pt x="42" y="26"/>
                    <a:pt x="41" y="25"/>
                  </a:cubicBezTo>
                  <a:cubicBezTo>
                    <a:pt x="40" y="25"/>
                    <a:pt x="39" y="24"/>
                    <a:pt x="38" y="24"/>
                  </a:cubicBezTo>
                  <a:cubicBezTo>
                    <a:pt x="36" y="23"/>
                    <a:pt x="34" y="22"/>
                    <a:pt x="31" y="21"/>
                  </a:cubicBezTo>
                  <a:cubicBezTo>
                    <a:pt x="28" y="19"/>
                    <a:pt x="10" y="9"/>
                    <a:pt x="0" y="0"/>
                  </a:cubicBezTo>
                  <a:cubicBezTo>
                    <a:pt x="2" y="264"/>
                    <a:pt x="2" y="264"/>
                    <a:pt x="2" y="264"/>
                  </a:cubicBezTo>
                  <a:cubicBezTo>
                    <a:pt x="12" y="273"/>
                    <a:pt x="30" y="283"/>
                    <a:pt x="34" y="284"/>
                  </a:cubicBezTo>
                  <a:cubicBezTo>
                    <a:pt x="36" y="285"/>
                    <a:pt x="38" y="286"/>
                    <a:pt x="41" y="287"/>
                  </a:cubicBezTo>
                  <a:cubicBezTo>
                    <a:pt x="41" y="287"/>
                    <a:pt x="41" y="287"/>
                    <a:pt x="41" y="288"/>
                  </a:cubicBezTo>
                  <a:cubicBezTo>
                    <a:pt x="42" y="288"/>
                    <a:pt x="42" y="288"/>
                    <a:pt x="43" y="288"/>
                  </a:cubicBezTo>
                  <a:cubicBezTo>
                    <a:pt x="45" y="289"/>
                    <a:pt x="47" y="290"/>
                    <a:pt x="49" y="290"/>
                  </a:cubicBezTo>
                  <a:cubicBezTo>
                    <a:pt x="50" y="291"/>
                    <a:pt x="50" y="291"/>
                    <a:pt x="51" y="291"/>
                  </a:cubicBezTo>
                  <a:cubicBezTo>
                    <a:pt x="53" y="292"/>
                    <a:pt x="55" y="292"/>
                    <a:pt x="57" y="293"/>
                  </a:cubicBezTo>
                  <a:cubicBezTo>
                    <a:pt x="58" y="293"/>
                    <a:pt x="58" y="293"/>
                    <a:pt x="59" y="294"/>
                  </a:cubicBezTo>
                  <a:cubicBezTo>
                    <a:pt x="59" y="294"/>
                    <a:pt x="60" y="294"/>
                    <a:pt x="60" y="294"/>
                  </a:cubicBezTo>
                  <a:cubicBezTo>
                    <a:pt x="63" y="295"/>
                    <a:pt x="66" y="295"/>
                    <a:pt x="69" y="296"/>
                  </a:cubicBezTo>
                  <a:cubicBezTo>
                    <a:pt x="69" y="296"/>
                    <a:pt x="69" y="296"/>
                    <a:pt x="69" y="296"/>
                  </a:cubicBezTo>
                  <a:cubicBezTo>
                    <a:pt x="71" y="297"/>
                    <a:pt x="74" y="298"/>
                    <a:pt x="77" y="298"/>
                  </a:cubicBezTo>
                  <a:cubicBezTo>
                    <a:pt x="78" y="298"/>
                    <a:pt x="78" y="298"/>
                    <a:pt x="78" y="299"/>
                  </a:cubicBezTo>
                  <a:cubicBezTo>
                    <a:pt x="79" y="299"/>
                    <a:pt x="79" y="299"/>
                    <a:pt x="79" y="299"/>
                  </a:cubicBezTo>
                  <a:cubicBezTo>
                    <a:pt x="83" y="300"/>
                    <a:pt x="87" y="300"/>
                    <a:pt x="91" y="301"/>
                  </a:cubicBezTo>
                  <a:cubicBezTo>
                    <a:pt x="93" y="302"/>
                    <a:pt x="95" y="302"/>
                    <a:pt x="96" y="302"/>
                  </a:cubicBezTo>
                  <a:cubicBezTo>
                    <a:pt x="97" y="302"/>
                    <a:pt x="97" y="302"/>
                    <a:pt x="97" y="302"/>
                  </a:cubicBezTo>
                  <a:cubicBezTo>
                    <a:pt x="101" y="303"/>
                    <a:pt x="105" y="303"/>
                    <a:pt x="109" y="304"/>
                  </a:cubicBezTo>
                  <a:cubicBezTo>
                    <a:pt x="109" y="304"/>
                    <a:pt x="110" y="304"/>
                    <a:pt x="111" y="304"/>
                  </a:cubicBezTo>
                  <a:cubicBezTo>
                    <a:pt x="115" y="305"/>
                    <a:pt x="119" y="305"/>
                    <a:pt x="123" y="306"/>
                  </a:cubicBezTo>
                  <a:cubicBezTo>
                    <a:pt x="123" y="306"/>
                    <a:pt x="123" y="306"/>
                    <a:pt x="123" y="306"/>
                  </a:cubicBezTo>
                  <a:cubicBezTo>
                    <a:pt x="125" y="306"/>
                    <a:pt x="128" y="306"/>
                    <a:pt x="131" y="306"/>
                  </a:cubicBezTo>
                  <a:cubicBezTo>
                    <a:pt x="132" y="307"/>
                    <a:pt x="133" y="307"/>
                    <a:pt x="134" y="307"/>
                  </a:cubicBezTo>
                  <a:cubicBezTo>
                    <a:pt x="138" y="307"/>
                    <a:pt x="142" y="308"/>
                    <a:pt x="146" y="308"/>
                  </a:cubicBezTo>
                  <a:cubicBezTo>
                    <a:pt x="147" y="308"/>
                    <a:pt x="147" y="308"/>
                    <a:pt x="147" y="309"/>
                  </a:cubicBezTo>
                  <a:cubicBezTo>
                    <a:pt x="151" y="309"/>
                    <a:pt x="155" y="310"/>
                    <a:pt x="159" y="310"/>
                  </a:cubicBezTo>
                  <a:cubicBezTo>
                    <a:pt x="160" y="310"/>
                    <a:pt x="160" y="310"/>
                    <a:pt x="161" y="310"/>
                  </a:cubicBezTo>
                  <a:cubicBezTo>
                    <a:pt x="164" y="311"/>
                    <a:pt x="168" y="312"/>
                    <a:pt x="172" y="313"/>
                  </a:cubicBezTo>
                  <a:cubicBezTo>
                    <a:pt x="172" y="313"/>
                    <a:pt x="173" y="313"/>
                    <a:pt x="174" y="313"/>
                  </a:cubicBezTo>
                  <a:cubicBezTo>
                    <a:pt x="177" y="314"/>
                    <a:pt x="180" y="315"/>
                    <a:pt x="183" y="315"/>
                  </a:cubicBezTo>
                  <a:cubicBezTo>
                    <a:pt x="186" y="316"/>
                    <a:pt x="189" y="317"/>
                    <a:pt x="191" y="318"/>
                  </a:cubicBezTo>
                  <a:cubicBezTo>
                    <a:pt x="192" y="319"/>
                    <a:pt x="193" y="319"/>
                    <a:pt x="194" y="319"/>
                  </a:cubicBezTo>
                  <a:cubicBezTo>
                    <a:pt x="196" y="320"/>
                    <a:pt x="197" y="321"/>
                    <a:pt x="199" y="321"/>
                  </a:cubicBezTo>
                  <a:cubicBezTo>
                    <a:pt x="200" y="322"/>
                    <a:pt x="200" y="322"/>
                    <a:pt x="201" y="322"/>
                  </a:cubicBezTo>
                  <a:cubicBezTo>
                    <a:pt x="203" y="324"/>
                    <a:pt x="205" y="325"/>
                    <a:pt x="207" y="326"/>
                  </a:cubicBezTo>
                  <a:cubicBezTo>
                    <a:pt x="220" y="335"/>
                    <a:pt x="226" y="346"/>
                    <a:pt x="226" y="357"/>
                  </a:cubicBezTo>
                  <a:lnTo>
                    <a:pt x="224" y="94"/>
                  </a:lnTo>
                  <a:close/>
                </a:path>
              </a:pathLst>
            </a:custGeom>
            <a:solidFill>
              <a:srgbClr val="3D45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任意多边形 52">
              <a:extLst>
                <a:ext uri="{FF2B5EF4-FFF2-40B4-BE49-F238E27FC236}">
                  <a16:creationId xmlns:a16="http://schemas.microsoft.com/office/drawing/2014/main" id="{E7ABE73E-AF49-43B8-9A9C-F809C7BBDFF2}"/>
                </a:ext>
              </a:extLst>
            </p:cNvPr>
            <p:cNvSpPr/>
            <p:nvPr/>
          </p:nvSpPr>
          <p:spPr bwMode="auto">
            <a:xfrm>
              <a:off x="6537326" y="4330701"/>
              <a:ext cx="460375" cy="446088"/>
            </a:xfrm>
            <a:custGeom>
              <a:avLst/>
              <a:gdLst>
                <a:gd name="T0" fmla="*/ 515 w 885"/>
                <a:gd name="T1" fmla="*/ 392 h 859"/>
                <a:gd name="T2" fmla="*/ 883 w 885"/>
                <a:gd name="T3" fmla="*/ 595 h 859"/>
                <a:gd name="T4" fmla="*/ 601 w 885"/>
                <a:gd name="T5" fmla="*/ 395 h 859"/>
                <a:gd name="T6" fmla="*/ 621 w 885"/>
                <a:gd name="T7" fmla="*/ 399 h 859"/>
                <a:gd name="T8" fmla="*/ 648 w 885"/>
                <a:gd name="T9" fmla="*/ 407 h 859"/>
                <a:gd name="T10" fmla="*/ 678 w 885"/>
                <a:gd name="T11" fmla="*/ 419 h 859"/>
                <a:gd name="T12" fmla="*/ 708 w 885"/>
                <a:gd name="T13" fmla="*/ 434 h 859"/>
                <a:gd name="T14" fmla="*/ 782 w 885"/>
                <a:gd name="T15" fmla="*/ 264 h 859"/>
                <a:gd name="T16" fmla="*/ 692 w 885"/>
                <a:gd name="T17" fmla="*/ 163 h 859"/>
                <a:gd name="T18" fmla="*/ 661 w 885"/>
                <a:gd name="T19" fmla="*/ 149 h 859"/>
                <a:gd name="T20" fmla="*/ 646 w 885"/>
                <a:gd name="T21" fmla="*/ 144 h 859"/>
                <a:gd name="T22" fmla="*/ 621 w 885"/>
                <a:gd name="T23" fmla="*/ 136 h 859"/>
                <a:gd name="T24" fmla="*/ 608 w 885"/>
                <a:gd name="T25" fmla="*/ 133 h 859"/>
                <a:gd name="T26" fmla="*/ 592 w 885"/>
                <a:gd name="T27" fmla="*/ 130 h 859"/>
                <a:gd name="T28" fmla="*/ 576 w 885"/>
                <a:gd name="T29" fmla="*/ 128 h 859"/>
                <a:gd name="T30" fmla="*/ 541 w 885"/>
                <a:gd name="T31" fmla="*/ 126 h 859"/>
                <a:gd name="T32" fmla="*/ 529 w 885"/>
                <a:gd name="T33" fmla="*/ 127 h 859"/>
                <a:gd name="T34" fmla="*/ 516 w 885"/>
                <a:gd name="T35" fmla="*/ 128 h 859"/>
                <a:gd name="T36" fmla="*/ 504 w 885"/>
                <a:gd name="T37" fmla="*/ 131 h 859"/>
                <a:gd name="T38" fmla="*/ 485 w 885"/>
                <a:gd name="T39" fmla="*/ 136 h 859"/>
                <a:gd name="T40" fmla="*/ 475 w 885"/>
                <a:gd name="T41" fmla="*/ 142 h 859"/>
                <a:gd name="T42" fmla="*/ 468 w 885"/>
                <a:gd name="T43" fmla="*/ 147 h 859"/>
                <a:gd name="T44" fmla="*/ 461 w 885"/>
                <a:gd name="T45" fmla="*/ 153 h 859"/>
                <a:gd name="T46" fmla="*/ 457 w 885"/>
                <a:gd name="T47" fmla="*/ 159 h 859"/>
                <a:gd name="T48" fmla="*/ 452 w 885"/>
                <a:gd name="T49" fmla="*/ 167 h 859"/>
                <a:gd name="T50" fmla="*/ 449 w 885"/>
                <a:gd name="T51" fmla="*/ 174 h 859"/>
                <a:gd name="T52" fmla="*/ 441 w 885"/>
                <a:gd name="T53" fmla="*/ 191 h 859"/>
                <a:gd name="T54" fmla="*/ 435 w 885"/>
                <a:gd name="T55" fmla="*/ 201 h 859"/>
                <a:gd name="T56" fmla="*/ 427 w 885"/>
                <a:gd name="T57" fmla="*/ 211 h 859"/>
                <a:gd name="T58" fmla="*/ 416 w 885"/>
                <a:gd name="T59" fmla="*/ 221 h 859"/>
                <a:gd name="T60" fmla="*/ 404 w 885"/>
                <a:gd name="T61" fmla="*/ 230 h 859"/>
                <a:gd name="T62" fmla="*/ 401 w 885"/>
                <a:gd name="T63" fmla="*/ 231 h 859"/>
                <a:gd name="T64" fmla="*/ 397 w 885"/>
                <a:gd name="T65" fmla="*/ 233 h 859"/>
                <a:gd name="T66" fmla="*/ 392 w 885"/>
                <a:gd name="T67" fmla="*/ 236 h 859"/>
                <a:gd name="T68" fmla="*/ 0 w 885"/>
                <a:gd name="T69" fmla="*/ 0 h 859"/>
                <a:gd name="T70" fmla="*/ 396 w 885"/>
                <a:gd name="T71" fmla="*/ 498 h 859"/>
                <a:gd name="T72" fmla="*/ 400 w 885"/>
                <a:gd name="T73" fmla="*/ 496 h 859"/>
                <a:gd name="T74" fmla="*/ 404 w 885"/>
                <a:gd name="T75" fmla="*/ 494 h 859"/>
                <a:gd name="T76" fmla="*/ 406 w 885"/>
                <a:gd name="T77" fmla="*/ 493 h 859"/>
                <a:gd name="T78" fmla="*/ 414 w 885"/>
                <a:gd name="T79" fmla="*/ 487 h 859"/>
                <a:gd name="T80" fmla="*/ 424 w 885"/>
                <a:gd name="T81" fmla="*/ 480 h 859"/>
                <a:gd name="T82" fmla="*/ 430 w 885"/>
                <a:gd name="T83" fmla="*/ 473 h 859"/>
                <a:gd name="T84" fmla="*/ 438 w 885"/>
                <a:gd name="T85" fmla="*/ 463 h 859"/>
                <a:gd name="T86" fmla="*/ 444 w 885"/>
                <a:gd name="T87" fmla="*/ 454 h 859"/>
                <a:gd name="T88" fmla="*/ 449 w 885"/>
                <a:gd name="T89" fmla="*/ 443 h 859"/>
                <a:gd name="T90" fmla="*/ 455 w 885"/>
                <a:gd name="T91" fmla="*/ 430 h 859"/>
                <a:gd name="T92" fmla="*/ 460 w 885"/>
                <a:gd name="T93" fmla="*/ 421 h 859"/>
                <a:gd name="T94" fmla="*/ 467 w 885"/>
                <a:gd name="T95" fmla="*/ 414 h 859"/>
                <a:gd name="T96" fmla="*/ 475 w 885"/>
                <a:gd name="T97" fmla="*/ 407 h 859"/>
                <a:gd name="T98" fmla="*/ 488 w 885"/>
                <a:gd name="T99" fmla="*/ 40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5" h="859">
                  <a:moveTo>
                    <a:pt x="506" y="394"/>
                  </a:moveTo>
                  <a:cubicBezTo>
                    <a:pt x="507" y="394"/>
                    <a:pt x="507" y="393"/>
                    <a:pt x="508" y="393"/>
                  </a:cubicBezTo>
                  <a:cubicBezTo>
                    <a:pt x="510" y="393"/>
                    <a:pt x="511" y="393"/>
                    <a:pt x="512" y="393"/>
                  </a:cubicBezTo>
                  <a:cubicBezTo>
                    <a:pt x="513" y="392"/>
                    <a:pt x="514" y="392"/>
                    <a:pt x="515" y="392"/>
                  </a:cubicBezTo>
                  <a:cubicBezTo>
                    <a:pt x="516" y="392"/>
                    <a:pt x="517" y="392"/>
                    <a:pt x="518" y="392"/>
                  </a:cubicBezTo>
                  <a:cubicBezTo>
                    <a:pt x="520" y="612"/>
                    <a:pt x="520" y="612"/>
                    <a:pt x="520" y="612"/>
                  </a:cubicBezTo>
                  <a:cubicBezTo>
                    <a:pt x="885" y="859"/>
                    <a:pt x="885" y="859"/>
                    <a:pt x="885" y="859"/>
                  </a:cubicBezTo>
                  <a:cubicBezTo>
                    <a:pt x="883" y="595"/>
                    <a:pt x="883" y="595"/>
                    <a:pt x="883" y="595"/>
                  </a:cubicBezTo>
                  <a:cubicBezTo>
                    <a:pt x="580" y="391"/>
                    <a:pt x="580" y="391"/>
                    <a:pt x="580" y="391"/>
                  </a:cubicBezTo>
                  <a:cubicBezTo>
                    <a:pt x="584" y="392"/>
                    <a:pt x="589" y="392"/>
                    <a:pt x="593" y="393"/>
                  </a:cubicBezTo>
                  <a:cubicBezTo>
                    <a:pt x="594" y="393"/>
                    <a:pt x="595" y="393"/>
                    <a:pt x="596" y="394"/>
                  </a:cubicBezTo>
                  <a:cubicBezTo>
                    <a:pt x="598" y="394"/>
                    <a:pt x="600" y="394"/>
                    <a:pt x="601" y="395"/>
                  </a:cubicBezTo>
                  <a:cubicBezTo>
                    <a:pt x="603" y="395"/>
                    <a:pt x="604" y="395"/>
                    <a:pt x="605" y="395"/>
                  </a:cubicBezTo>
                  <a:cubicBezTo>
                    <a:pt x="607" y="396"/>
                    <a:pt x="608" y="396"/>
                    <a:pt x="610" y="396"/>
                  </a:cubicBezTo>
                  <a:cubicBezTo>
                    <a:pt x="611" y="396"/>
                    <a:pt x="612" y="397"/>
                    <a:pt x="613" y="397"/>
                  </a:cubicBezTo>
                  <a:cubicBezTo>
                    <a:pt x="616" y="398"/>
                    <a:pt x="618" y="398"/>
                    <a:pt x="621" y="399"/>
                  </a:cubicBezTo>
                  <a:cubicBezTo>
                    <a:pt x="622" y="399"/>
                    <a:pt x="622" y="399"/>
                    <a:pt x="623" y="399"/>
                  </a:cubicBezTo>
                  <a:cubicBezTo>
                    <a:pt x="626" y="400"/>
                    <a:pt x="630" y="401"/>
                    <a:pt x="633" y="402"/>
                  </a:cubicBezTo>
                  <a:cubicBezTo>
                    <a:pt x="634" y="402"/>
                    <a:pt x="634" y="402"/>
                    <a:pt x="635" y="403"/>
                  </a:cubicBezTo>
                  <a:cubicBezTo>
                    <a:pt x="639" y="404"/>
                    <a:pt x="644" y="405"/>
                    <a:pt x="648" y="407"/>
                  </a:cubicBezTo>
                  <a:cubicBezTo>
                    <a:pt x="648" y="407"/>
                    <a:pt x="649" y="407"/>
                    <a:pt x="649" y="407"/>
                  </a:cubicBezTo>
                  <a:cubicBezTo>
                    <a:pt x="653" y="409"/>
                    <a:pt x="658" y="410"/>
                    <a:pt x="662" y="412"/>
                  </a:cubicBezTo>
                  <a:cubicBezTo>
                    <a:pt x="662" y="412"/>
                    <a:pt x="663" y="412"/>
                    <a:pt x="663" y="412"/>
                  </a:cubicBezTo>
                  <a:cubicBezTo>
                    <a:pt x="668" y="414"/>
                    <a:pt x="673" y="416"/>
                    <a:pt x="678" y="419"/>
                  </a:cubicBezTo>
                  <a:cubicBezTo>
                    <a:pt x="678" y="419"/>
                    <a:pt x="678" y="419"/>
                    <a:pt x="679" y="419"/>
                  </a:cubicBezTo>
                  <a:cubicBezTo>
                    <a:pt x="684" y="421"/>
                    <a:pt x="689" y="424"/>
                    <a:pt x="693" y="426"/>
                  </a:cubicBezTo>
                  <a:cubicBezTo>
                    <a:pt x="694" y="426"/>
                    <a:pt x="694" y="426"/>
                    <a:pt x="694" y="426"/>
                  </a:cubicBezTo>
                  <a:cubicBezTo>
                    <a:pt x="699" y="429"/>
                    <a:pt x="704" y="432"/>
                    <a:pt x="708" y="434"/>
                  </a:cubicBezTo>
                  <a:cubicBezTo>
                    <a:pt x="708" y="434"/>
                    <a:pt x="708" y="434"/>
                    <a:pt x="709" y="434"/>
                  </a:cubicBezTo>
                  <a:cubicBezTo>
                    <a:pt x="713" y="437"/>
                    <a:pt x="718" y="440"/>
                    <a:pt x="723" y="443"/>
                  </a:cubicBezTo>
                  <a:cubicBezTo>
                    <a:pt x="763" y="471"/>
                    <a:pt x="784" y="501"/>
                    <a:pt x="784" y="527"/>
                  </a:cubicBezTo>
                  <a:cubicBezTo>
                    <a:pt x="784" y="439"/>
                    <a:pt x="783" y="352"/>
                    <a:pt x="782" y="264"/>
                  </a:cubicBezTo>
                  <a:cubicBezTo>
                    <a:pt x="782" y="238"/>
                    <a:pt x="761" y="207"/>
                    <a:pt x="720" y="180"/>
                  </a:cubicBezTo>
                  <a:cubicBezTo>
                    <a:pt x="716" y="177"/>
                    <a:pt x="711" y="174"/>
                    <a:pt x="706" y="171"/>
                  </a:cubicBezTo>
                  <a:cubicBezTo>
                    <a:pt x="706" y="171"/>
                    <a:pt x="706" y="171"/>
                    <a:pt x="706" y="171"/>
                  </a:cubicBezTo>
                  <a:cubicBezTo>
                    <a:pt x="701" y="168"/>
                    <a:pt x="696" y="166"/>
                    <a:pt x="692" y="163"/>
                  </a:cubicBezTo>
                  <a:cubicBezTo>
                    <a:pt x="691" y="163"/>
                    <a:pt x="691" y="163"/>
                    <a:pt x="691" y="163"/>
                  </a:cubicBezTo>
                  <a:cubicBezTo>
                    <a:pt x="686" y="160"/>
                    <a:pt x="681" y="158"/>
                    <a:pt x="676" y="156"/>
                  </a:cubicBezTo>
                  <a:cubicBezTo>
                    <a:pt x="676" y="156"/>
                    <a:pt x="676" y="156"/>
                    <a:pt x="676" y="155"/>
                  </a:cubicBezTo>
                  <a:cubicBezTo>
                    <a:pt x="671" y="153"/>
                    <a:pt x="666" y="151"/>
                    <a:pt x="661" y="149"/>
                  </a:cubicBezTo>
                  <a:cubicBezTo>
                    <a:pt x="661" y="149"/>
                    <a:pt x="661" y="149"/>
                    <a:pt x="660" y="149"/>
                  </a:cubicBezTo>
                  <a:cubicBezTo>
                    <a:pt x="660" y="149"/>
                    <a:pt x="660" y="149"/>
                    <a:pt x="660" y="149"/>
                  </a:cubicBezTo>
                  <a:cubicBezTo>
                    <a:pt x="655" y="147"/>
                    <a:pt x="651" y="145"/>
                    <a:pt x="646" y="144"/>
                  </a:cubicBezTo>
                  <a:cubicBezTo>
                    <a:pt x="646" y="144"/>
                    <a:pt x="646" y="144"/>
                    <a:pt x="646" y="144"/>
                  </a:cubicBezTo>
                  <a:cubicBezTo>
                    <a:pt x="641" y="142"/>
                    <a:pt x="637" y="141"/>
                    <a:pt x="632" y="139"/>
                  </a:cubicBezTo>
                  <a:cubicBezTo>
                    <a:pt x="632" y="139"/>
                    <a:pt x="632" y="139"/>
                    <a:pt x="631" y="139"/>
                  </a:cubicBezTo>
                  <a:cubicBezTo>
                    <a:pt x="631" y="139"/>
                    <a:pt x="631" y="139"/>
                    <a:pt x="631" y="139"/>
                  </a:cubicBezTo>
                  <a:cubicBezTo>
                    <a:pt x="627" y="138"/>
                    <a:pt x="624" y="137"/>
                    <a:pt x="621" y="136"/>
                  </a:cubicBezTo>
                  <a:cubicBezTo>
                    <a:pt x="620" y="136"/>
                    <a:pt x="620" y="136"/>
                    <a:pt x="619" y="136"/>
                  </a:cubicBezTo>
                  <a:cubicBezTo>
                    <a:pt x="616" y="135"/>
                    <a:pt x="613" y="134"/>
                    <a:pt x="611" y="134"/>
                  </a:cubicBezTo>
                  <a:cubicBezTo>
                    <a:pt x="610" y="134"/>
                    <a:pt x="610" y="133"/>
                    <a:pt x="609" y="133"/>
                  </a:cubicBezTo>
                  <a:cubicBezTo>
                    <a:pt x="609" y="133"/>
                    <a:pt x="608" y="133"/>
                    <a:pt x="608" y="133"/>
                  </a:cubicBezTo>
                  <a:cubicBezTo>
                    <a:pt x="606" y="133"/>
                    <a:pt x="604" y="132"/>
                    <a:pt x="603" y="132"/>
                  </a:cubicBezTo>
                  <a:cubicBezTo>
                    <a:pt x="601" y="132"/>
                    <a:pt x="600" y="131"/>
                    <a:pt x="599" y="131"/>
                  </a:cubicBezTo>
                  <a:cubicBezTo>
                    <a:pt x="597" y="131"/>
                    <a:pt x="596" y="131"/>
                    <a:pt x="594" y="130"/>
                  </a:cubicBezTo>
                  <a:cubicBezTo>
                    <a:pt x="593" y="130"/>
                    <a:pt x="592" y="130"/>
                    <a:pt x="592" y="130"/>
                  </a:cubicBezTo>
                  <a:cubicBezTo>
                    <a:pt x="591" y="130"/>
                    <a:pt x="591" y="130"/>
                    <a:pt x="591" y="130"/>
                  </a:cubicBezTo>
                  <a:cubicBezTo>
                    <a:pt x="586" y="129"/>
                    <a:pt x="582" y="128"/>
                    <a:pt x="578" y="128"/>
                  </a:cubicBezTo>
                  <a:cubicBezTo>
                    <a:pt x="577" y="128"/>
                    <a:pt x="577" y="128"/>
                    <a:pt x="576" y="128"/>
                  </a:cubicBezTo>
                  <a:cubicBezTo>
                    <a:pt x="576" y="128"/>
                    <a:pt x="576" y="128"/>
                    <a:pt x="576" y="128"/>
                  </a:cubicBezTo>
                  <a:cubicBezTo>
                    <a:pt x="572" y="127"/>
                    <a:pt x="568" y="127"/>
                    <a:pt x="564" y="127"/>
                  </a:cubicBezTo>
                  <a:cubicBezTo>
                    <a:pt x="564" y="127"/>
                    <a:pt x="563" y="127"/>
                    <a:pt x="563" y="127"/>
                  </a:cubicBezTo>
                  <a:cubicBezTo>
                    <a:pt x="563" y="126"/>
                    <a:pt x="562" y="126"/>
                    <a:pt x="562" y="126"/>
                  </a:cubicBezTo>
                  <a:cubicBezTo>
                    <a:pt x="555" y="126"/>
                    <a:pt x="548" y="126"/>
                    <a:pt x="541" y="126"/>
                  </a:cubicBezTo>
                  <a:cubicBezTo>
                    <a:pt x="541" y="126"/>
                    <a:pt x="540" y="126"/>
                    <a:pt x="540" y="126"/>
                  </a:cubicBezTo>
                  <a:cubicBezTo>
                    <a:pt x="539" y="126"/>
                    <a:pt x="539" y="126"/>
                    <a:pt x="539" y="126"/>
                  </a:cubicBezTo>
                  <a:cubicBezTo>
                    <a:pt x="535" y="126"/>
                    <a:pt x="532" y="126"/>
                    <a:pt x="529" y="127"/>
                  </a:cubicBezTo>
                  <a:cubicBezTo>
                    <a:pt x="529" y="127"/>
                    <a:pt x="529" y="127"/>
                    <a:pt x="529" y="127"/>
                  </a:cubicBezTo>
                  <a:cubicBezTo>
                    <a:pt x="528" y="127"/>
                    <a:pt x="528" y="127"/>
                    <a:pt x="528" y="127"/>
                  </a:cubicBezTo>
                  <a:cubicBezTo>
                    <a:pt x="525" y="127"/>
                    <a:pt x="521" y="127"/>
                    <a:pt x="518" y="128"/>
                  </a:cubicBezTo>
                  <a:cubicBezTo>
                    <a:pt x="518" y="128"/>
                    <a:pt x="518" y="128"/>
                    <a:pt x="517" y="128"/>
                  </a:cubicBezTo>
                  <a:cubicBezTo>
                    <a:pt x="517" y="128"/>
                    <a:pt x="517" y="128"/>
                    <a:pt x="516" y="128"/>
                  </a:cubicBezTo>
                  <a:cubicBezTo>
                    <a:pt x="515" y="128"/>
                    <a:pt x="514" y="128"/>
                    <a:pt x="513" y="129"/>
                  </a:cubicBezTo>
                  <a:cubicBezTo>
                    <a:pt x="512" y="129"/>
                    <a:pt x="511" y="129"/>
                    <a:pt x="510" y="129"/>
                  </a:cubicBezTo>
                  <a:cubicBezTo>
                    <a:pt x="508" y="129"/>
                    <a:pt x="507" y="130"/>
                    <a:pt x="506" y="130"/>
                  </a:cubicBezTo>
                  <a:cubicBezTo>
                    <a:pt x="505" y="130"/>
                    <a:pt x="504" y="130"/>
                    <a:pt x="504" y="131"/>
                  </a:cubicBezTo>
                  <a:cubicBezTo>
                    <a:pt x="504" y="131"/>
                    <a:pt x="503" y="131"/>
                    <a:pt x="503" y="131"/>
                  </a:cubicBezTo>
                  <a:cubicBezTo>
                    <a:pt x="501" y="131"/>
                    <a:pt x="498" y="132"/>
                    <a:pt x="495" y="133"/>
                  </a:cubicBezTo>
                  <a:cubicBezTo>
                    <a:pt x="494" y="133"/>
                    <a:pt x="494" y="133"/>
                    <a:pt x="493" y="134"/>
                  </a:cubicBezTo>
                  <a:cubicBezTo>
                    <a:pt x="491" y="134"/>
                    <a:pt x="488" y="135"/>
                    <a:pt x="485" y="136"/>
                  </a:cubicBezTo>
                  <a:cubicBezTo>
                    <a:pt x="483" y="137"/>
                    <a:pt x="481" y="138"/>
                    <a:pt x="480" y="139"/>
                  </a:cubicBezTo>
                  <a:cubicBezTo>
                    <a:pt x="479" y="140"/>
                    <a:pt x="479" y="140"/>
                    <a:pt x="478" y="140"/>
                  </a:cubicBezTo>
                  <a:cubicBezTo>
                    <a:pt x="477" y="140"/>
                    <a:pt x="477" y="141"/>
                    <a:pt x="476" y="141"/>
                  </a:cubicBezTo>
                  <a:cubicBezTo>
                    <a:pt x="476" y="142"/>
                    <a:pt x="475" y="142"/>
                    <a:pt x="475" y="142"/>
                  </a:cubicBezTo>
                  <a:cubicBezTo>
                    <a:pt x="474" y="143"/>
                    <a:pt x="473" y="143"/>
                    <a:pt x="473" y="143"/>
                  </a:cubicBezTo>
                  <a:cubicBezTo>
                    <a:pt x="472" y="144"/>
                    <a:pt x="471" y="145"/>
                    <a:pt x="470" y="146"/>
                  </a:cubicBezTo>
                  <a:cubicBezTo>
                    <a:pt x="469" y="146"/>
                    <a:pt x="469" y="146"/>
                    <a:pt x="468" y="147"/>
                  </a:cubicBezTo>
                  <a:cubicBezTo>
                    <a:pt x="468" y="147"/>
                    <a:pt x="468" y="147"/>
                    <a:pt x="468" y="147"/>
                  </a:cubicBezTo>
                  <a:cubicBezTo>
                    <a:pt x="467" y="148"/>
                    <a:pt x="466" y="149"/>
                    <a:pt x="465" y="150"/>
                  </a:cubicBezTo>
                  <a:cubicBezTo>
                    <a:pt x="464" y="150"/>
                    <a:pt x="464" y="150"/>
                    <a:pt x="464" y="150"/>
                  </a:cubicBezTo>
                  <a:cubicBezTo>
                    <a:pt x="463" y="151"/>
                    <a:pt x="463" y="152"/>
                    <a:pt x="462" y="153"/>
                  </a:cubicBezTo>
                  <a:cubicBezTo>
                    <a:pt x="462" y="153"/>
                    <a:pt x="462" y="153"/>
                    <a:pt x="461" y="153"/>
                  </a:cubicBezTo>
                  <a:cubicBezTo>
                    <a:pt x="461" y="154"/>
                    <a:pt x="461" y="154"/>
                    <a:pt x="460" y="154"/>
                  </a:cubicBezTo>
                  <a:cubicBezTo>
                    <a:pt x="460" y="155"/>
                    <a:pt x="459" y="156"/>
                    <a:pt x="458" y="157"/>
                  </a:cubicBezTo>
                  <a:cubicBezTo>
                    <a:pt x="458" y="157"/>
                    <a:pt x="458" y="158"/>
                    <a:pt x="458" y="158"/>
                  </a:cubicBezTo>
                  <a:cubicBezTo>
                    <a:pt x="457" y="158"/>
                    <a:pt x="457" y="159"/>
                    <a:pt x="457" y="159"/>
                  </a:cubicBezTo>
                  <a:cubicBezTo>
                    <a:pt x="457" y="159"/>
                    <a:pt x="457" y="160"/>
                    <a:pt x="456" y="160"/>
                  </a:cubicBezTo>
                  <a:cubicBezTo>
                    <a:pt x="456" y="161"/>
                    <a:pt x="455" y="162"/>
                    <a:pt x="455" y="162"/>
                  </a:cubicBezTo>
                  <a:cubicBezTo>
                    <a:pt x="454" y="163"/>
                    <a:pt x="454" y="164"/>
                    <a:pt x="454" y="164"/>
                  </a:cubicBezTo>
                  <a:cubicBezTo>
                    <a:pt x="453" y="165"/>
                    <a:pt x="453" y="166"/>
                    <a:pt x="452" y="167"/>
                  </a:cubicBezTo>
                  <a:cubicBezTo>
                    <a:pt x="452" y="167"/>
                    <a:pt x="452" y="167"/>
                    <a:pt x="452" y="168"/>
                  </a:cubicBezTo>
                  <a:cubicBezTo>
                    <a:pt x="452" y="168"/>
                    <a:pt x="451" y="168"/>
                    <a:pt x="451" y="169"/>
                  </a:cubicBezTo>
                  <a:cubicBezTo>
                    <a:pt x="451" y="170"/>
                    <a:pt x="450" y="171"/>
                    <a:pt x="449" y="173"/>
                  </a:cubicBezTo>
                  <a:cubicBezTo>
                    <a:pt x="449" y="173"/>
                    <a:pt x="449" y="173"/>
                    <a:pt x="449" y="174"/>
                  </a:cubicBezTo>
                  <a:cubicBezTo>
                    <a:pt x="448" y="176"/>
                    <a:pt x="447" y="177"/>
                    <a:pt x="446" y="179"/>
                  </a:cubicBezTo>
                  <a:cubicBezTo>
                    <a:pt x="446" y="181"/>
                    <a:pt x="445" y="182"/>
                    <a:pt x="445" y="184"/>
                  </a:cubicBezTo>
                  <a:cubicBezTo>
                    <a:pt x="444" y="184"/>
                    <a:pt x="444" y="185"/>
                    <a:pt x="444" y="185"/>
                  </a:cubicBezTo>
                  <a:cubicBezTo>
                    <a:pt x="443" y="187"/>
                    <a:pt x="442" y="189"/>
                    <a:pt x="441" y="191"/>
                  </a:cubicBezTo>
                  <a:cubicBezTo>
                    <a:pt x="441" y="191"/>
                    <a:pt x="440" y="192"/>
                    <a:pt x="440" y="193"/>
                  </a:cubicBezTo>
                  <a:cubicBezTo>
                    <a:pt x="440" y="194"/>
                    <a:pt x="439" y="194"/>
                    <a:pt x="439" y="194"/>
                  </a:cubicBezTo>
                  <a:cubicBezTo>
                    <a:pt x="438" y="196"/>
                    <a:pt x="438" y="197"/>
                    <a:pt x="437" y="198"/>
                  </a:cubicBezTo>
                  <a:cubicBezTo>
                    <a:pt x="436" y="199"/>
                    <a:pt x="436" y="200"/>
                    <a:pt x="435" y="201"/>
                  </a:cubicBezTo>
                  <a:cubicBezTo>
                    <a:pt x="434" y="202"/>
                    <a:pt x="433" y="203"/>
                    <a:pt x="433" y="204"/>
                  </a:cubicBezTo>
                  <a:cubicBezTo>
                    <a:pt x="432" y="205"/>
                    <a:pt x="432" y="205"/>
                    <a:pt x="431" y="206"/>
                  </a:cubicBezTo>
                  <a:cubicBezTo>
                    <a:pt x="430" y="207"/>
                    <a:pt x="429" y="209"/>
                    <a:pt x="428" y="210"/>
                  </a:cubicBezTo>
                  <a:cubicBezTo>
                    <a:pt x="427" y="210"/>
                    <a:pt x="427" y="210"/>
                    <a:pt x="427" y="211"/>
                  </a:cubicBezTo>
                  <a:cubicBezTo>
                    <a:pt x="426" y="212"/>
                    <a:pt x="424" y="214"/>
                    <a:pt x="423" y="215"/>
                  </a:cubicBezTo>
                  <a:cubicBezTo>
                    <a:pt x="422" y="216"/>
                    <a:pt x="422" y="216"/>
                    <a:pt x="421" y="216"/>
                  </a:cubicBezTo>
                  <a:cubicBezTo>
                    <a:pt x="420" y="217"/>
                    <a:pt x="419" y="219"/>
                    <a:pt x="418" y="220"/>
                  </a:cubicBezTo>
                  <a:cubicBezTo>
                    <a:pt x="417" y="220"/>
                    <a:pt x="417" y="221"/>
                    <a:pt x="416" y="221"/>
                  </a:cubicBezTo>
                  <a:cubicBezTo>
                    <a:pt x="415" y="222"/>
                    <a:pt x="413" y="223"/>
                    <a:pt x="412" y="224"/>
                  </a:cubicBezTo>
                  <a:cubicBezTo>
                    <a:pt x="412" y="224"/>
                    <a:pt x="411" y="225"/>
                    <a:pt x="410" y="225"/>
                  </a:cubicBezTo>
                  <a:cubicBezTo>
                    <a:pt x="408" y="227"/>
                    <a:pt x="406" y="228"/>
                    <a:pt x="404" y="229"/>
                  </a:cubicBezTo>
                  <a:cubicBezTo>
                    <a:pt x="404" y="229"/>
                    <a:pt x="404" y="230"/>
                    <a:pt x="404" y="230"/>
                  </a:cubicBezTo>
                  <a:cubicBezTo>
                    <a:pt x="404" y="230"/>
                    <a:pt x="404" y="230"/>
                    <a:pt x="403" y="230"/>
                  </a:cubicBezTo>
                  <a:cubicBezTo>
                    <a:pt x="403" y="230"/>
                    <a:pt x="403" y="230"/>
                    <a:pt x="403" y="230"/>
                  </a:cubicBezTo>
                  <a:cubicBezTo>
                    <a:pt x="403" y="230"/>
                    <a:pt x="402" y="230"/>
                    <a:pt x="402" y="231"/>
                  </a:cubicBezTo>
                  <a:cubicBezTo>
                    <a:pt x="402" y="231"/>
                    <a:pt x="402" y="231"/>
                    <a:pt x="401" y="231"/>
                  </a:cubicBezTo>
                  <a:cubicBezTo>
                    <a:pt x="401" y="231"/>
                    <a:pt x="401" y="231"/>
                    <a:pt x="401" y="231"/>
                  </a:cubicBezTo>
                  <a:cubicBezTo>
                    <a:pt x="400" y="232"/>
                    <a:pt x="400" y="232"/>
                    <a:pt x="399" y="232"/>
                  </a:cubicBezTo>
                  <a:cubicBezTo>
                    <a:pt x="399" y="232"/>
                    <a:pt x="399" y="232"/>
                    <a:pt x="398" y="232"/>
                  </a:cubicBezTo>
                  <a:cubicBezTo>
                    <a:pt x="398" y="233"/>
                    <a:pt x="398" y="233"/>
                    <a:pt x="397" y="233"/>
                  </a:cubicBezTo>
                  <a:cubicBezTo>
                    <a:pt x="397" y="233"/>
                    <a:pt x="397" y="233"/>
                    <a:pt x="396" y="234"/>
                  </a:cubicBezTo>
                  <a:cubicBezTo>
                    <a:pt x="396" y="234"/>
                    <a:pt x="395" y="234"/>
                    <a:pt x="395" y="234"/>
                  </a:cubicBezTo>
                  <a:cubicBezTo>
                    <a:pt x="395" y="234"/>
                    <a:pt x="394" y="235"/>
                    <a:pt x="394" y="235"/>
                  </a:cubicBezTo>
                  <a:cubicBezTo>
                    <a:pt x="393" y="235"/>
                    <a:pt x="392" y="235"/>
                    <a:pt x="392" y="236"/>
                  </a:cubicBezTo>
                  <a:cubicBezTo>
                    <a:pt x="391" y="236"/>
                    <a:pt x="391" y="236"/>
                    <a:pt x="391" y="236"/>
                  </a:cubicBezTo>
                  <a:cubicBezTo>
                    <a:pt x="390" y="236"/>
                    <a:pt x="389" y="237"/>
                    <a:pt x="388" y="237"/>
                  </a:cubicBezTo>
                  <a:cubicBezTo>
                    <a:pt x="381" y="240"/>
                    <a:pt x="373" y="244"/>
                    <a:pt x="365" y="246"/>
                  </a:cubicBezTo>
                  <a:cubicBezTo>
                    <a:pt x="0" y="0"/>
                    <a:pt x="0" y="0"/>
                    <a:pt x="0" y="0"/>
                  </a:cubicBezTo>
                  <a:cubicBezTo>
                    <a:pt x="2" y="263"/>
                    <a:pt x="2" y="263"/>
                    <a:pt x="2" y="263"/>
                  </a:cubicBezTo>
                  <a:cubicBezTo>
                    <a:pt x="368" y="510"/>
                    <a:pt x="368" y="510"/>
                    <a:pt x="368" y="510"/>
                  </a:cubicBezTo>
                  <a:cubicBezTo>
                    <a:pt x="375" y="507"/>
                    <a:pt x="383" y="504"/>
                    <a:pt x="390" y="501"/>
                  </a:cubicBezTo>
                  <a:cubicBezTo>
                    <a:pt x="392" y="500"/>
                    <a:pt x="394" y="499"/>
                    <a:pt x="396" y="498"/>
                  </a:cubicBezTo>
                  <a:cubicBezTo>
                    <a:pt x="396" y="498"/>
                    <a:pt x="396" y="498"/>
                    <a:pt x="396" y="498"/>
                  </a:cubicBezTo>
                  <a:cubicBezTo>
                    <a:pt x="397" y="498"/>
                    <a:pt x="397" y="497"/>
                    <a:pt x="398" y="497"/>
                  </a:cubicBezTo>
                  <a:cubicBezTo>
                    <a:pt x="398" y="497"/>
                    <a:pt x="398" y="497"/>
                    <a:pt x="398" y="497"/>
                  </a:cubicBezTo>
                  <a:cubicBezTo>
                    <a:pt x="399" y="497"/>
                    <a:pt x="400" y="496"/>
                    <a:pt x="400" y="496"/>
                  </a:cubicBezTo>
                  <a:cubicBezTo>
                    <a:pt x="400" y="496"/>
                    <a:pt x="401" y="496"/>
                    <a:pt x="401" y="496"/>
                  </a:cubicBezTo>
                  <a:cubicBezTo>
                    <a:pt x="401" y="495"/>
                    <a:pt x="402" y="495"/>
                    <a:pt x="402" y="495"/>
                  </a:cubicBezTo>
                  <a:cubicBezTo>
                    <a:pt x="402" y="495"/>
                    <a:pt x="403" y="495"/>
                    <a:pt x="403" y="495"/>
                  </a:cubicBezTo>
                  <a:cubicBezTo>
                    <a:pt x="403" y="495"/>
                    <a:pt x="403" y="494"/>
                    <a:pt x="404" y="494"/>
                  </a:cubicBezTo>
                  <a:cubicBezTo>
                    <a:pt x="404" y="494"/>
                    <a:pt x="404" y="494"/>
                    <a:pt x="404" y="494"/>
                  </a:cubicBezTo>
                  <a:cubicBezTo>
                    <a:pt x="405" y="494"/>
                    <a:pt x="405" y="494"/>
                    <a:pt x="405" y="493"/>
                  </a:cubicBezTo>
                  <a:cubicBezTo>
                    <a:pt x="405" y="493"/>
                    <a:pt x="406" y="493"/>
                    <a:pt x="406" y="493"/>
                  </a:cubicBezTo>
                  <a:cubicBezTo>
                    <a:pt x="406" y="493"/>
                    <a:pt x="406" y="493"/>
                    <a:pt x="406" y="493"/>
                  </a:cubicBezTo>
                  <a:cubicBezTo>
                    <a:pt x="406" y="493"/>
                    <a:pt x="407" y="493"/>
                    <a:pt x="407" y="493"/>
                  </a:cubicBezTo>
                  <a:cubicBezTo>
                    <a:pt x="407" y="493"/>
                    <a:pt x="407" y="493"/>
                    <a:pt x="407" y="493"/>
                  </a:cubicBezTo>
                  <a:cubicBezTo>
                    <a:pt x="409" y="491"/>
                    <a:pt x="411" y="490"/>
                    <a:pt x="413" y="489"/>
                  </a:cubicBezTo>
                  <a:cubicBezTo>
                    <a:pt x="413" y="488"/>
                    <a:pt x="414" y="488"/>
                    <a:pt x="414" y="487"/>
                  </a:cubicBezTo>
                  <a:cubicBezTo>
                    <a:pt x="416" y="486"/>
                    <a:pt x="417" y="485"/>
                    <a:pt x="418" y="484"/>
                  </a:cubicBezTo>
                  <a:cubicBezTo>
                    <a:pt x="419" y="484"/>
                    <a:pt x="419" y="484"/>
                    <a:pt x="419" y="484"/>
                  </a:cubicBezTo>
                  <a:cubicBezTo>
                    <a:pt x="420" y="483"/>
                    <a:pt x="420" y="483"/>
                    <a:pt x="420" y="483"/>
                  </a:cubicBezTo>
                  <a:cubicBezTo>
                    <a:pt x="421" y="482"/>
                    <a:pt x="422" y="481"/>
                    <a:pt x="424" y="480"/>
                  </a:cubicBezTo>
                  <a:cubicBezTo>
                    <a:pt x="424" y="479"/>
                    <a:pt x="425" y="479"/>
                    <a:pt x="425" y="478"/>
                  </a:cubicBezTo>
                  <a:cubicBezTo>
                    <a:pt x="427" y="477"/>
                    <a:pt x="428" y="475"/>
                    <a:pt x="430" y="474"/>
                  </a:cubicBezTo>
                  <a:cubicBezTo>
                    <a:pt x="430" y="474"/>
                    <a:pt x="430" y="474"/>
                    <a:pt x="430" y="474"/>
                  </a:cubicBezTo>
                  <a:cubicBezTo>
                    <a:pt x="430" y="474"/>
                    <a:pt x="430" y="474"/>
                    <a:pt x="430" y="473"/>
                  </a:cubicBezTo>
                  <a:cubicBezTo>
                    <a:pt x="431" y="472"/>
                    <a:pt x="432" y="470"/>
                    <a:pt x="434" y="469"/>
                  </a:cubicBezTo>
                  <a:cubicBezTo>
                    <a:pt x="434" y="468"/>
                    <a:pt x="434" y="468"/>
                    <a:pt x="435" y="467"/>
                  </a:cubicBezTo>
                  <a:cubicBezTo>
                    <a:pt x="436" y="466"/>
                    <a:pt x="437" y="465"/>
                    <a:pt x="437" y="464"/>
                  </a:cubicBezTo>
                  <a:cubicBezTo>
                    <a:pt x="438" y="464"/>
                    <a:pt x="438" y="463"/>
                    <a:pt x="438" y="463"/>
                  </a:cubicBezTo>
                  <a:cubicBezTo>
                    <a:pt x="438" y="463"/>
                    <a:pt x="439" y="462"/>
                    <a:pt x="439" y="462"/>
                  </a:cubicBezTo>
                  <a:cubicBezTo>
                    <a:pt x="440" y="460"/>
                    <a:pt x="441" y="459"/>
                    <a:pt x="442" y="458"/>
                  </a:cubicBezTo>
                  <a:cubicBezTo>
                    <a:pt x="442" y="457"/>
                    <a:pt x="442" y="457"/>
                    <a:pt x="442" y="456"/>
                  </a:cubicBezTo>
                  <a:cubicBezTo>
                    <a:pt x="443" y="456"/>
                    <a:pt x="443" y="455"/>
                    <a:pt x="444" y="454"/>
                  </a:cubicBezTo>
                  <a:cubicBezTo>
                    <a:pt x="444" y="454"/>
                    <a:pt x="444" y="454"/>
                    <a:pt x="444" y="454"/>
                  </a:cubicBezTo>
                  <a:cubicBezTo>
                    <a:pt x="445" y="452"/>
                    <a:pt x="445" y="450"/>
                    <a:pt x="446" y="449"/>
                  </a:cubicBezTo>
                  <a:cubicBezTo>
                    <a:pt x="446" y="448"/>
                    <a:pt x="447" y="448"/>
                    <a:pt x="447" y="447"/>
                  </a:cubicBezTo>
                  <a:cubicBezTo>
                    <a:pt x="447" y="446"/>
                    <a:pt x="448" y="444"/>
                    <a:pt x="449" y="443"/>
                  </a:cubicBezTo>
                  <a:cubicBezTo>
                    <a:pt x="450" y="441"/>
                    <a:pt x="450" y="439"/>
                    <a:pt x="451" y="437"/>
                  </a:cubicBezTo>
                  <a:cubicBezTo>
                    <a:pt x="451" y="437"/>
                    <a:pt x="451" y="436"/>
                    <a:pt x="452" y="436"/>
                  </a:cubicBezTo>
                  <a:cubicBezTo>
                    <a:pt x="452" y="435"/>
                    <a:pt x="453" y="433"/>
                    <a:pt x="454" y="432"/>
                  </a:cubicBezTo>
                  <a:cubicBezTo>
                    <a:pt x="454" y="431"/>
                    <a:pt x="454" y="431"/>
                    <a:pt x="455" y="430"/>
                  </a:cubicBezTo>
                  <a:cubicBezTo>
                    <a:pt x="455" y="429"/>
                    <a:pt x="455" y="428"/>
                    <a:pt x="456" y="428"/>
                  </a:cubicBezTo>
                  <a:cubicBezTo>
                    <a:pt x="456" y="427"/>
                    <a:pt x="457" y="426"/>
                    <a:pt x="457" y="426"/>
                  </a:cubicBezTo>
                  <a:cubicBezTo>
                    <a:pt x="457" y="425"/>
                    <a:pt x="458" y="424"/>
                    <a:pt x="459" y="423"/>
                  </a:cubicBezTo>
                  <a:cubicBezTo>
                    <a:pt x="459" y="423"/>
                    <a:pt x="459" y="422"/>
                    <a:pt x="460" y="421"/>
                  </a:cubicBezTo>
                  <a:cubicBezTo>
                    <a:pt x="460" y="421"/>
                    <a:pt x="460" y="421"/>
                    <a:pt x="461" y="420"/>
                  </a:cubicBezTo>
                  <a:cubicBezTo>
                    <a:pt x="461" y="419"/>
                    <a:pt x="462" y="419"/>
                    <a:pt x="463" y="418"/>
                  </a:cubicBezTo>
                  <a:cubicBezTo>
                    <a:pt x="463" y="417"/>
                    <a:pt x="463" y="417"/>
                    <a:pt x="464" y="417"/>
                  </a:cubicBezTo>
                  <a:cubicBezTo>
                    <a:pt x="465" y="416"/>
                    <a:pt x="466" y="415"/>
                    <a:pt x="467" y="414"/>
                  </a:cubicBezTo>
                  <a:cubicBezTo>
                    <a:pt x="467" y="413"/>
                    <a:pt x="467" y="413"/>
                    <a:pt x="467" y="413"/>
                  </a:cubicBezTo>
                  <a:cubicBezTo>
                    <a:pt x="468" y="412"/>
                    <a:pt x="469" y="411"/>
                    <a:pt x="471" y="410"/>
                  </a:cubicBezTo>
                  <a:cubicBezTo>
                    <a:pt x="471" y="410"/>
                    <a:pt x="472" y="409"/>
                    <a:pt x="472" y="409"/>
                  </a:cubicBezTo>
                  <a:cubicBezTo>
                    <a:pt x="473" y="408"/>
                    <a:pt x="474" y="407"/>
                    <a:pt x="475" y="407"/>
                  </a:cubicBezTo>
                  <a:cubicBezTo>
                    <a:pt x="476" y="406"/>
                    <a:pt x="476" y="406"/>
                    <a:pt x="477" y="405"/>
                  </a:cubicBezTo>
                  <a:cubicBezTo>
                    <a:pt x="478" y="405"/>
                    <a:pt x="479" y="404"/>
                    <a:pt x="480" y="403"/>
                  </a:cubicBezTo>
                  <a:cubicBezTo>
                    <a:pt x="481" y="403"/>
                    <a:pt x="481" y="403"/>
                    <a:pt x="482" y="403"/>
                  </a:cubicBezTo>
                  <a:cubicBezTo>
                    <a:pt x="484" y="402"/>
                    <a:pt x="486" y="401"/>
                    <a:pt x="488" y="400"/>
                  </a:cubicBezTo>
                  <a:cubicBezTo>
                    <a:pt x="490" y="399"/>
                    <a:pt x="493" y="398"/>
                    <a:pt x="496" y="397"/>
                  </a:cubicBezTo>
                  <a:cubicBezTo>
                    <a:pt x="496" y="397"/>
                    <a:pt x="497" y="396"/>
                    <a:pt x="497" y="396"/>
                  </a:cubicBezTo>
                  <a:cubicBezTo>
                    <a:pt x="500" y="395"/>
                    <a:pt x="503" y="395"/>
                    <a:pt x="506" y="394"/>
                  </a:cubicBezTo>
                  <a:close/>
                </a:path>
              </a:pathLst>
            </a:custGeom>
            <a:solidFill>
              <a:srgbClr val="4242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任意多边形 53">
              <a:extLst>
                <a:ext uri="{FF2B5EF4-FFF2-40B4-BE49-F238E27FC236}">
                  <a16:creationId xmlns:a16="http://schemas.microsoft.com/office/drawing/2014/main" id="{EC2C2E49-1FE9-4A00-A404-6C8233A02A2C}"/>
                </a:ext>
              </a:extLst>
            </p:cNvPr>
            <p:cNvSpPr/>
            <p:nvPr/>
          </p:nvSpPr>
          <p:spPr bwMode="auto">
            <a:xfrm>
              <a:off x="6997701" y="4391026"/>
              <a:ext cx="588963" cy="385763"/>
            </a:xfrm>
            <a:custGeom>
              <a:avLst/>
              <a:gdLst>
                <a:gd name="T0" fmla="*/ 371 w 371"/>
                <a:gd name="T1" fmla="*/ 0 h 243"/>
                <a:gd name="T2" fmla="*/ 371 w 371"/>
                <a:gd name="T3" fmla="*/ 87 h 243"/>
                <a:gd name="T4" fmla="*/ 0 w 371"/>
                <a:gd name="T5" fmla="*/ 243 h 243"/>
                <a:gd name="T6" fmla="*/ 0 w 371"/>
                <a:gd name="T7" fmla="*/ 156 h 243"/>
                <a:gd name="T8" fmla="*/ 371 w 371"/>
                <a:gd name="T9" fmla="*/ 0 h 243"/>
              </a:gdLst>
              <a:ahLst/>
              <a:cxnLst>
                <a:cxn ang="0">
                  <a:pos x="T0" y="T1"/>
                </a:cxn>
                <a:cxn ang="0">
                  <a:pos x="T2" y="T3"/>
                </a:cxn>
                <a:cxn ang="0">
                  <a:pos x="T4" y="T5"/>
                </a:cxn>
                <a:cxn ang="0">
                  <a:pos x="T6" y="T7"/>
                </a:cxn>
                <a:cxn ang="0">
                  <a:pos x="T8" y="T9"/>
                </a:cxn>
              </a:cxnLst>
              <a:rect l="0" t="0" r="r" b="b"/>
              <a:pathLst>
                <a:path w="371" h="243">
                  <a:moveTo>
                    <a:pt x="371" y="0"/>
                  </a:moveTo>
                  <a:lnTo>
                    <a:pt x="371" y="87"/>
                  </a:lnTo>
                  <a:lnTo>
                    <a:pt x="0" y="243"/>
                  </a:lnTo>
                  <a:lnTo>
                    <a:pt x="0" y="156"/>
                  </a:lnTo>
                  <a:lnTo>
                    <a:pt x="371" y="0"/>
                  </a:lnTo>
                  <a:close/>
                </a:path>
              </a:pathLst>
            </a:custGeom>
            <a:solidFill>
              <a:srgbClr val="5556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任意多边形 54">
              <a:extLst>
                <a:ext uri="{FF2B5EF4-FFF2-40B4-BE49-F238E27FC236}">
                  <a16:creationId xmlns:a16="http://schemas.microsoft.com/office/drawing/2014/main" id="{CD9B09D0-F281-4F17-A681-7E9AECBCC610}"/>
                </a:ext>
              </a:extLst>
            </p:cNvPr>
            <p:cNvSpPr/>
            <p:nvPr/>
          </p:nvSpPr>
          <p:spPr bwMode="auto">
            <a:xfrm>
              <a:off x="6537326" y="4081463"/>
              <a:ext cx="1049338" cy="557213"/>
            </a:xfrm>
            <a:custGeom>
              <a:avLst/>
              <a:gdLst>
                <a:gd name="T0" fmla="*/ 0 w 2015"/>
                <a:gd name="T1" fmla="*/ 477 h 1072"/>
                <a:gd name="T2" fmla="*/ 468 w 2015"/>
                <a:gd name="T3" fmla="*/ 279 h 1072"/>
                <a:gd name="T4" fmla="*/ 504 w 2015"/>
                <a:gd name="T5" fmla="*/ 307 h 1072"/>
                <a:gd name="T6" fmla="*/ 535 w 2015"/>
                <a:gd name="T7" fmla="*/ 400 h 1072"/>
                <a:gd name="T8" fmla="*/ 783 w 2015"/>
                <a:gd name="T9" fmla="*/ 385 h 1072"/>
                <a:gd name="T10" fmla="*/ 791 w 2015"/>
                <a:gd name="T11" fmla="*/ 382 h 1072"/>
                <a:gd name="T12" fmla="*/ 868 w 2015"/>
                <a:gd name="T13" fmla="*/ 260 h 1072"/>
                <a:gd name="T14" fmla="*/ 752 w 2015"/>
                <a:gd name="T15" fmla="*/ 235 h 1072"/>
                <a:gd name="T16" fmla="*/ 694 w 2015"/>
                <a:gd name="T17" fmla="*/ 218 h 1072"/>
                <a:gd name="T18" fmla="*/ 663 w 2015"/>
                <a:gd name="T19" fmla="*/ 197 h 1072"/>
                <a:gd name="T20" fmla="*/ 1132 w 2015"/>
                <a:gd name="T21" fmla="*/ 0 h 1072"/>
                <a:gd name="T22" fmla="*/ 2015 w 2015"/>
                <a:gd name="T23" fmla="*/ 596 h 1072"/>
                <a:gd name="T24" fmla="*/ 883 w 2015"/>
                <a:gd name="T25" fmla="*/ 1072 h 1072"/>
                <a:gd name="T26" fmla="*/ 517 w 2015"/>
                <a:gd name="T27" fmla="*/ 826 h 1072"/>
                <a:gd name="T28" fmla="*/ 522 w 2015"/>
                <a:gd name="T29" fmla="*/ 824 h 1072"/>
                <a:gd name="T30" fmla="*/ 570 w 2015"/>
                <a:gd name="T31" fmla="*/ 806 h 1072"/>
                <a:gd name="T32" fmla="*/ 745 w 2015"/>
                <a:gd name="T33" fmla="*/ 789 h 1072"/>
                <a:gd name="T34" fmla="*/ 720 w 2015"/>
                <a:gd name="T35" fmla="*/ 657 h 1072"/>
                <a:gd name="T36" fmla="*/ 485 w 2015"/>
                <a:gd name="T37" fmla="*/ 613 h 1072"/>
                <a:gd name="T38" fmla="*/ 437 w 2015"/>
                <a:gd name="T39" fmla="*/ 675 h 1072"/>
                <a:gd name="T40" fmla="*/ 404 w 2015"/>
                <a:gd name="T41" fmla="*/ 706 h 1072"/>
                <a:gd name="T42" fmla="*/ 388 w 2015"/>
                <a:gd name="T43" fmla="*/ 714 h 1072"/>
                <a:gd name="T44" fmla="*/ 365 w 2015"/>
                <a:gd name="T45" fmla="*/ 723 h 1072"/>
                <a:gd name="T46" fmla="*/ 0 w 2015"/>
                <a:gd name="T47" fmla="*/ 47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15" h="1072">
                  <a:moveTo>
                    <a:pt x="0" y="477"/>
                  </a:moveTo>
                  <a:cubicBezTo>
                    <a:pt x="468" y="279"/>
                    <a:pt x="468" y="279"/>
                    <a:pt x="468" y="279"/>
                  </a:cubicBezTo>
                  <a:cubicBezTo>
                    <a:pt x="484" y="289"/>
                    <a:pt x="503" y="305"/>
                    <a:pt x="504" y="307"/>
                  </a:cubicBezTo>
                  <a:cubicBezTo>
                    <a:pt x="526" y="336"/>
                    <a:pt x="498" y="375"/>
                    <a:pt x="535" y="400"/>
                  </a:cubicBezTo>
                  <a:cubicBezTo>
                    <a:pt x="580" y="431"/>
                    <a:pt x="691" y="424"/>
                    <a:pt x="783" y="385"/>
                  </a:cubicBezTo>
                  <a:cubicBezTo>
                    <a:pt x="786" y="384"/>
                    <a:pt x="788" y="383"/>
                    <a:pt x="791" y="382"/>
                  </a:cubicBezTo>
                  <a:cubicBezTo>
                    <a:pt x="877" y="343"/>
                    <a:pt x="912" y="290"/>
                    <a:pt x="868" y="260"/>
                  </a:cubicBezTo>
                  <a:cubicBezTo>
                    <a:pt x="840" y="241"/>
                    <a:pt x="792" y="242"/>
                    <a:pt x="752" y="235"/>
                  </a:cubicBezTo>
                  <a:cubicBezTo>
                    <a:pt x="732" y="231"/>
                    <a:pt x="711" y="226"/>
                    <a:pt x="694" y="218"/>
                  </a:cubicBezTo>
                  <a:cubicBezTo>
                    <a:pt x="691" y="216"/>
                    <a:pt x="673" y="206"/>
                    <a:pt x="663" y="197"/>
                  </a:cubicBezTo>
                  <a:cubicBezTo>
                    <a:pt x="1132" y="0"/>
                    <a:pt x="1132" y="0"/>
                    <a:pt x="1132" y="0"/>
                  </a:cubicBezTo>
                  <a:cubicBezTo>
                    <a:pt x="2015" y="596"/>
                    <a:pt x="2015" y="596"/>
                    <a:pt x="2015" y="596"/>
                  </a:cubicBezTo>
                  <a:cubicBezTo>
                    <a:pt x="883" y="1072"/>
                    <a:pt x="883" y="1072"/>
                    <a:pt x="883" y="1072"/>
                  </a:cubicBezTo>
                  <a:cubicBezTo>
                    <a:pt x="517" y="826"/>
                    <a:pt x="517" y="826"/>
                    <a:pt x="517" y="826"/>
                  </a:cubicBezTo>
                  <a:cubicBezTo>
                    <a:pt x="519" y="825"/>
                    <a:pt x="520" y="824"/>
                    <a:pt x="522" y="824"/>
                  </a:cubicBezTo>
                  <a:cubicBezTo>
                    <a:pt x="540" y="816"/>
                    <a:pt x="566" y="807"/>
                    <a:pt x="570" y="806"/>
                  </a:cubicBezTo>
                  <a:cubicBezTo>
                    <a:pt x="625" y="794"/>
                    <a:pt x="698" y="809"/>
                    <a:pt x="745" y="789"/>
                  </a:cubicBezTo>
                  <a:cubicBezTo>
                    <a:pt x="803" y="763"/>
                    <a:pt x="791" y="705"/>
                    <a:pt x="720" y="657"/>
                  </a:cubicBezTo>
                  <a:cubicBezTo>
                    <a:pt x="648" y="609"/>
                    <a:pt x="543" y="589"/>
                    <a:pt x="485" y="613"/>
                  </a:cubicBezTo>
                  <a:cubicBezTo>
                    <a:pt x="449" y="629"/>
                    <a:pt x="451" y="655"/>
                    <a:pt x="437" y="675"/>
                  </a:cubicBezTo>
                  <a:cubicBezTo>
                    <a:pt x="429" y="686"/>
                    <a:pt x="419" y="697"/>
                    <a:pt x="404" y="706"/>
                  </a:cubicBezTo>
                  <a:cubicBezTo>
                    <a:pt x="403" y="707"/>
                    <a:pt x="396" y="711"/>
                    <a:pt x="388" y="714"/>
                  </a:cubicBezTo>
                  <a:cubicBezTo>
                    <a:pt x="381" y="717"/>
                    <a:pt x="373" y="721"/>
                    <a:pt x="365" y="723"/>
                  </a:cubicBezTo>
                  <a:lnTo>
                    <a:pt x="0" y="477"/>
                  </a:lnTo>
                  <a:close/>
                </a:path>
              </a:pathLst>
            </a:custGeom>
            <a:solidFill>
              <a:srgbClr val="6270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任意多边形 55">
              <a:extLst>
                <a:ext uri="{FF2B5EF4-FFF2-40B4-BE49-F238E27FC236}">
                  <a16:creationId xmlns:a16="http://schemas.microsoft.com/office/drawing/2014/main" id="{85A3A704-3261-42EE-A0B7-7C78C360380B}"/>
                </a:ext>
              </a:extLst>
            </p:cNvPr>
            <p:cNvSpPr/>
            <p:nvPr/>
          </p:nvSpPr>
          <p:spPr bwMode="auto">
            <a:xfrm>
              <a:off x="4465638" y="4192588"/>
              <a:ext cx="1173163" cy="622300"/>
            </a:xfrm>
            <a:custGeom>
              <a:avLst/>
              <a:gdLst>
                <a:gd name="T0" fmla="*/ 1957 w 2252"/>
                <a:gd name="T1" fmla="*/ 956 h 1198"/>
                <a:gd name="T2" fmla="*/ 1828 w 2252"/>
                <a:gd name="T3" fmla="*/ 928 h 1198"/>
                <a:gd name="T4" fmla="*/ 1763 w 2252"/>
                <a:gd name="T5" fmla="*/ 909 h 1198"/>
                <a:gd name="T6" fmla="*/ 1728 w 2252"/>
                <a:gd name="T7" fmla="*/ 886 h 1198"/>
                <a:gd name="T8" fmla="*/ 2252 w 2252"/>
                <a:gd name="T9" fmla="*/ 666 h 1198"/>
                <a:gd name="T10" fmla="*/ 1843 w 2252"/>
                <a:gd name="T11" fmla="*/ 390 h 1198"/>
                <a:gd name="T12" fmla="*/ 1849 w 2252"/>
                <a:gd name="T13" fmla="*/ 388 h 1198"/>
                <a:gd name="T14" fmla="*/ 1902 w 2252"/>
                <a:gd name="T15" fmla="*/ 368 h 1198"/>
                <a:gd name="T16" fmla="*/ 2100 w 2252"/>
                <a:gd name="T17" fmla="*/ 348 h 1198"/>
                <a:gd name="T18" fmla="*/ 2070 w 2252"/>
                <a:gd name="T19" fmla="*/ 202 h 1198"/>
                <a:gd name="T20" fmla="*/ 1806 w 2252"/>
                <a:gd name="T21" fmla="*/ 154 h 1198"/>
                <a:gd name="T22" fmla="*/ 1754 w 2252"/>
                <a:gd name="T23" fmla="*/ 222 h 1198"/>
                <a:gd name="T24" fmla="*/ 1717 w 2252"/>
                <a:gd name="T25" fmla="*/ 257 h 1198"/>
                <a:gd name="T26" fmla="*/ 1699 w 2252"/>
                <a:gd name="T27" fmla="*/ 266 h 1198"/>
                <a:gd name="T28" fmla="*/ 1674 w 2252"/>
                <a:gd name="T29" fmla="*/ 276 h 1198"/>
                <a:gd name="T30" fmla="*/ 1265 w 2252"/>
                <a:gd name="T31" fmla="*/ 0 h 1198"/>
                <a:gd name="T32" fmla="*/ 0 w 2252"/>
                <a:gd name="T33" fmla="*/ 532 h 1198"/>
                <a:gd name="T34" fmla="*/ 987 w 2252"/>
                <a:gd name="T35" fmla="*/ 1198 h 1198"/>
                <a:gd name="T36" fmla="*/ 1510 w 2252"/>
                <a:gd name="T37" fmla="*/ 978 h 1198"/>
                <a:gd name="T38" fmla="*/ 1551 w 2252"/>
                <a:gd name="T39" fmla="*/ 1009 h 1198"/>
                <a:gd name="T40" fmla="*/ 1585 w 2252"/>
                <a:gd name="T41" fmla="*/ 1113 h 1198"/>
                <a:gd name="T42" fmla="*/ 1863 w 2252"/>
                <a:gd name="T43" fmla="*/ 1096 h 1198"/>
                <a:gd name="T44" fmla="*/ 1871 w 2252"/>
                <a:gd name="T45" fmla="*/ 1092 h 1198"/>
                <a:gd name="T46" fmla="*/ 1957 w 2252"/>
                <a:gd name="T47" fmla="*/ 95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2" h="1198">
                  <a:moveTo>
                    <a:pt x="1957" y="956"/>
                  </a:moveTo>
                  <a:cubicBezTo>
                    <a:pt x="1926" y="935"/>
                    <a:pt x="1872" y="936"/>
                    <a:pt x="1828" y="928"/>
                  </a:cubicBezTo>
                  <a:cubicBezTo>
                    <a:pt x="1805" y="924"/>
                    <a:pt x="1781" y="917"/>
                    <a:pt x="1763" y="909"/>
                  </a:cubicBezTo>
                  <a:cubicBezTo>
                    <a:pt x="1759" y="907"/>
                    <a:pt x="1739" y="896"/>
                    <a:pt x="1728" y="886"/>
                  </a:cubicBezTo>
                  <a:cubicBezTo>
                    <a:pt x="2252" y="666"/>
                    <a:pt x="2252" y="666"/>
                    <a:pt x="2252" y="666"/>
                  </a:cubicBezTo>
                  <a:cubicBezTo>
                    <a:pt x="1843" y="390"/>
                    <a:pt x="1843" y="390"/>
                    <a:pt x="1843" y="390"/>
                  </a:cubicBezTo>
                  <a:cubicBezTo>
                    <a:pt x="1845" y="389"/>
                    <a:pt x="1847" y="389"/>
                    <a:pt x="1849" y="388"/>
                  </a:cubicBezTo>
                  <a:cubicBezTo>
                    <a:pt x="1869" y="379"/>
                    <a:pt x="1898" y="369"/>
                    <a:pt x="1902" y="368"/>
                  </a:cubicBezTo>
                  <a:cubicBezTo>
                    <a:pt x="1963" y="355"/>
                    <a:pt x="2046" y="371"/>
                    <a:pt x="2100" y="348"/>
                  </a:cubicBezTo>
                  <a:cubicBezTo>
                    <a:pt x="2163" y="320"/>
                    <a:pt x="2149" y="255"/>
                    <a:pt x="2070" y="202"/>
                  </a:cubicBezTo>
                  <a:cubicBezTo>
                    <a:pt x="1990" y="147"/>
                    <a:pt x="1872" y="126"/>
                    <a:pt x="1806" y="154"/>
                  </a:cubicBezTo>
                  <a:cubicBezTo>
                    <a:pt x="1768" y="171"/>
                    <a:pt x="1769" y="199"/>
                    <a:pt x="1754" y="222"/>
                  </a:cubicBezTo>
                  <a:cubicBezTo>
                    <a:pt x="1745" y="234"/>
                    <a:pt x="1733" y="247"/>
                    <a:pt x="1717" y="257"/>
                  </a:cubicBezTo>
                  <a:cubicBezTo>
                    <a:pt x="1715" y="258"/>
                    <a:pt x="1708" y="261"/>
                    <a:pt x="1699" y="266"/>
                  </a:cubicBezTo>
                  <a:cubicBezTo>
                    <a:pt x="1691" y="269"/>
                    <a:pt x="1682" y="273"/>
                    <a:pt x="1674" y="276"/>
                  </a:cubicBezTo>
                  <a:cubicBezTo>
                    <a:pt x="1265" y="0"/>
                    <a:pt x="1265" y="0"/>
                    <a:pt x="1265" y="0"/>
                  </a:cubicBezTo>
                  <a:cubicBezTo>
                    <a:pt x="0" y="532"/>
                    <a:pt x="0" y="532"/>
                    <a:pt x="0" y="532"/>
                  </a:cubicBezTo>
                  <a:cubicBezTo>
                    <a:pt x="987" y="1198"/>
                    <a:pt x="987" y="1198"/>
                    <a:pt x="987" y="1198"/>
                  </a:cubicBezTo>
                  <a:cubicBezTo>
                    <a:pt x="1510" y="978"/>
                    <a:pt x="1510" y="978"/>
                    <a:pt x="1510" y="978"/>
                  </a:cubicBezTo>
                  <a:cubicBezTo>
                    <a:pt x="1528" y="988"/>
                    <a:pt x="1549" y="1006"/>
                    <a:pt x="1551" y="1009"/>
                  </a:cubicBezTo>
                  <a:cubicBezTo>
                    <a:pt x="1575" y="1041"/>
                    <a:pt x="1544" y="1085"/>
                    <a:pt x="1585" y="1113"/>
                  </a:cubicBezTo>
                  <a:cubicBezTo>
                    <a:pt x="1635" y="1147"/>
                    <a:pt x="1760" y="1139"/>
                    <a:pt x="1863" y="1096"/>
                  </a:cubicBezTo>
                  <a:cubicBezTo>
                    <a:pt x="1865" y="1095"/>
                    <a:pt x="1868" y="1093"/>
                    <a:pt x="1871" y="1092"/>
                  </a:cubicBezTo>
                  <a:cubicBezTo>
                    <a:pt x="1968" y="1049"/>
                    <a:pt x="2006" y="989"/>
                    <a:pt x="1957" y="956"/>
                  </a:cubicBezTo>
                  <a:close/>
                </a:path>
              </a:pathLst>
            </a:custGeom>
            <a:solidFill>
              <a:srgbClr val="ADB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任意多边形 56">
              <a:extLst>
                <a:ext uri="{FF2B5EF4-FFF2-40B4-BE49-F238E27FC236}">
                  <a16:creationId xmlns:a16="http://schemas.microsoft.com/office/drawing/2014/main" id="{810C3C49-3BA9-4561-BB1C-BCC10BD62765}"/>
                </a:ext>
              </a:extLst>
            </p:cNvPr>
            <p:cNvSpPr/>
            <p:nvPr/>
          </p:nvSpPr>
          <p:spPr bwMode="auto">
            <a:xfrm>
              <a:off x="5448301" y="4195763"/>
              <a:ext cx="96838" cy="168275"/>
            </a:xfrm>
            <a:custGeom>
              <a:avLst/>
              <a:gdLst>
                <a:gd name="T0" fmla="*/ 183 w 186"/>
                <a:gd name="T1" fmla="*/ 2 h 324"/>
                <a:gd name="T2" fmla="*/ 183 w 186"/>
                <a:gd name="T3" fmla="*/ 6 h 324"/>
                <a:gd name="T4" fmla="*/ 182 w 186"/>
                <a:gd name="T5" fmla="*/ 9 h 324"/>
                <a:gd name="T6" fmla="*/ 182 w 186"/>
                <a:gd name="T7" fmla="*/ 13 h 324"/>
                <a:gd name="T8" fmla="*/ 181 w 186"/>
                <a:gd name="T9" fmla="*/ 15 h 324"/>
                <a:gd name="T10" fmla="*/ 179 w 186"/>
                <a:gd name="T11" fmla="*/ 20 h 324"/>
                <a:gd name="T12" fmla="*/ 175 w 186"/>
                <a:gd name="T13" fmla="*/ 26 h 324"/>
                <a:gd name="T14" fmla="*/ 171 w 186"/>
                <a:gd name="T15" fmla="*/ 32 h 324"/>
                <a:gd name="T16" fmla="*/ 168 w 186"/>
                <a:gd name="T17" fmla="*/ 34 h 324"/>
                <a:gd name="T18" fmla="*/ 165 w 186"/>
                <a:gd name="T19" fmla="*/ 37 h 324"/>
                <a:gd name="T20" fmla="*/ 161 w 186"/>
                <a:gd name="T21" fmla="*/ 39 h 324"/>
                <a:gd name="T22" fmla="*/ 157 w 186"/>
                <a:gd name="T23" fmla="*/ 42 h 324"/>
                <a:gd name="T24" fmla="*/ 153 w 186"/>
                <a:gd name="T25" fmla="*/ 44 h 324"/>
                <a:gd name="T26" fmla="*/ 130 w 186"/>
                <a:gd name="T27" fmla="*/ 53 h 324"/>
                <a:gd name="T28" fmla="*/ 98 w 186"/>
                <a:gd name="T29" fmla="*/ 57 h 324"/>
                <a:gd name="T30" fmla="*/ 22 w 186"/>
                <a:gd name="T31" fmla="*/ 59 h 324"/>
                <a:gd name="T32" fmla="*/ 2 w 186"/>
                <a:gd name="T33" fmla="*/ 324 h 324"/>
                <a:gd name="T34" fmla="*/ 77 w 186"/>
                <a:gd name="T35" fmla="*/ 322 h 324"/>
                <a:gd name="T36" fmla="*/ 116 w 186"/>
                <a:gd name="T37" fmla="*/ 319 h 324"/>
                <a:gd name="T38" fmla="*/ 151 w 186"/>
                <a:gd name="T39" fmla="*/ 310 h 324"/>
                <a:gd name="T40" fmla="*/ 156 w 186"/>
                <a:gd name="T41" fmla="*/ 307 h 324"/>
                <a:gd name="T42" fmla="*/ 160 w 186"/>
                <a:gd name="T43" fmla="*/ 305 h 324"/>
                <a:gd name="T44" fmla="*/ 163 w 186"/>
                <a:gd name="T45" fmla="*/ 303 h 324"/>
                <a:gd name="T46" fmla="*/ 167 w 186"/>
                <a:gd name="T47" fmla="*/ 300 h 324"/>
                <a:gd name="T48" fmla="*/ 169 w 186"/>
                <a:gd name="T49" fmla="*/ 299 h 324"/>
                <a:gd name="T50" fmla="*/ 172 w 186"/>
                <a:gd name="T51" fmla="*/ 296 h 324"/>
                <a:gd name="T52" fmla="*/ 174 w 186"/>
                <a:gd name="T53" fmla="*/ 294 h 324"/>
                <a:gd name="T54" fmla="*/ 178 w 186"/>
                <a:gd name="T55" fmla="*/ 289 h 324"/>
                <a:gd name="T56" fmla="*/ 178 w 186"/>
                <a:gd name="T57" fmla="*/ 288 h 324"/>
                <a:gd name="T58" fmla="*/ 181 w 186"/>
                <a:gd name="T59" fmla="*/ 284 h 324"/>
                <a:gd name="T60" fmla="*/ 183 w 186"/>
                <a:gd name="T61" fmla="*/ 278 h 324"/>
                <a:gd name="T62" fmla="*/ 183 w 186"/>
                <a:gd name="T63" fmla="*/ 278 h 324"/>
                <a:gd name="T64" fmla="*/ 184 w 186"/>
                <a:gd name="T65" fmla="*/ 274 h 324"/>
                <a:gd name="T66" fmla="*/ 185 w 186"/>
                <a:gd name="T67" fmla="*/ 271 h 324"/>
                <a:gd name="T68" fmla="*/ 185 w 186"/>
                <a:gd name="T69" fmla="*/ 269 h 324"/>
                <a:gd name="T70" fmla="*/ 186 w 186"/>
                <a:gd name="T71" fmla="*/ 265 h 324"/>
                <a:gd name="T72" fmla="*/ 186 w 186"/>
                <a:gd name="T73" fmla="*/ 26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324">
                  <a:moveTo>
                    <a:pt x="183" y="0"/>
                  </a:moveTo>
                  <a:cubicBezTo>
                    <a:pt x="183" y="1"/>
                    <a:pt x="183" y="1"/>
                    <a:pt x="183" y="2"/>
                  </a:cubicBezTo>
                  <a:cubicBezTo>
                    <a:pt x="183" y="3"/>
                    <a:pt x="183" y="3"/>
                    <a:pt x="183" y="4"/>
                  </a:cubicBezTo>
                  <a:cubicBezTo>
                    <a:pt x="183" y="4"/>
                    <a:pt x="183" y="5"/>
                    <a:pt x="183" y="6"/>
                  </a:cubicBezTo>
                  <a:cubicBezTo>
                    <a:pt x="183" y="6"/>
                    <a:pt x="183" y="7"/>
                    <a:pt x="183" y="8"/>
                  </a:cubicBezTo>
                  <a:cubicBezTo>
                    <a:pt x="183" y="8"/>
                    <a:pt x="183" y="9"/>
                    <a:pt x="182" y="9"/>
                  </a:cubicBezTo>
                  <a:cubicBezTo>
                    <a:pt x="182" y="10"/>
                    <a:pt x="182" y="10"/>
                    <a:pt x="182" y="11"/>
                  </a:cubicBezTo>
                  <a:cubicBezTo>
                    <a:pt x="182" y="12"/>
                    <a:pt x="182" y="12"/>
                    <a:pt x="182" y="13"/>
                  </a:cubicBezTo>
                  <a:cubicBezTo>
                    <a:pt x="181" y="13"/>
                    <a:pt x="181" y="14"/>
                    <a:pt x="181" y="14"/>
                  </a:cubicBezTo>
                  <a:cubicBezTo>
                    <a:pt x="181" y="14"/>
                    <a:pt x="181" y="15"/>
                    <a:pt x="181" y="15"/>
                  </a:cubicBezTo>
                  <a:cubicBezTo>
                    <a:pt x="180" y="17"/>
                    <a:pt x="180" y="19"/>
                    <a:pt x="179" y="20"/>
                  </a:cubicBezTo>
                  <a:cubicBezTo>
                    <a:pt x="179" y="20"/>
                    <a:pt x="179" y="20"/>
                    <a:pt x="179" y="20"/>
                  </a:cubicBezTo>
                  <a:cubicBezTo>
                    <a:pt x="178" y="22"/>
                    <a:pt x="177" y="24"/>
                    <a:pt x="176" y="25"/>
                  </a:cubicBezTo>
                  <a:cubicBezTo>
                    <a:pt x="176" y="25"/>
                    <a:pt x="175" y="26"/>
                    <a:pt x="175" y="26"/>
                  </a:cubicBezTo>
                  <a:cubicBezTo>
                    <a:pt x="174" y="27"/>
                    <a:pt x="173" y="29"/>
                    <a:pt x="172" y="30"/>
                  </a:cubicBezTo>
                  <a:cubicBezTo>
                    <a:pt x="171" y="31"/>
                    <a:pt x="171" y="31"/>
                    <a:pt x="171" y="32"/>
                  </a:cubicBezTo>
                  <a:cubicBezTo>
                    <a:pt x="170" y="32"/>
                    <a:pt x="170" y="32"/>
                    <a:pt x="169" y="33"/>
                  </a:cubicBezTo>
                  <a:cubicBezTo>
                    <a:pt x="169" y="33"/>
                    <a:pt x="168" y="34"/>
                    <a:pt x="168" y="34"/>
                  </a:cubicBezTo>
                  <a:cubicBezTo>
                    <a:pt x="167" y="35"/>
                    <a:pt x="167" y="35"/>
                    <a:pt x="166" y="35"/>
                  </a:cubicBezTo>
                  <a:cubicBezTo>
                    <a:pt x="166" y="36"/>
                    <a:pt x="165" y="36"/>
                    <a:pt x="165" y="37"/>
                  </a:cubicBezTo>
                  <a:cubicBezTo>
                    <a:pt x="164" y="37"/>
                    <a:pt x="163" y="38"/>
                    <a:pt x="162" y="39"/>
                  </a:cubicBezTo>
                  <a:cubicBezTo>
                    <a:pt x="162" y="39"/>
                    <a:pt x="162" y="39"/>
                    <a:pt x="161" y="39"/>
                  </a:cubicBezTo>
                  <a:cubicBezTo>
                    <a:pt x="160" y="40"/>
                    <a:pt x="159" y="41"/>
                    <a:pt x="158" y="41"/>
                  </a:cubicBezTo>
                  <a:cubicBezTo>
                    <a:pt x="158" y="42"/>
                    <a:pt x="157" y="42"/>
                    <a:pt x="157" y="42"/>
                  </a:cubicBezTo>
                  <a:cubicBezTo>
                    <a:pt x="156" y="43"/>
                    <a:pt x="155" y="43"/>
                    <a:pt x="154" y="44"/>
                  </a:cubicBezTo>
                  <a:cubicBezTo>
                    <a:pt x="154" y="44"/>
                    <a:pt x="153" y="44"/>
                    <a:pt x="153" y="44"/>
                  </a:cubicBezTo>
                  <a:cubicBezTo>
                    <a:pt x="151" y="45"/>
                    <a:pt x="150" y="46"/>
                    <a:pt x="148" y="47"/>
                  </a:cubicBezTo>
                  <a:cubicBezTo>
                    <a:pt x="142" y="49"/>
                    <a:pt x="136" y="51"/>
                    <a:pt x="130" y="53"/>
                  </a:cubicBezTo>
                  <a:cubicBezTo>
                    <a:pt x="124" y="54"/>
                    <a:pt x="119" y="55"/>
                    <a:pt x="114" y="56"/>
                  </a:cubicBezTo>
                  <a:cubicBezTo>
                    <a:pt x="108" y="56"/>
                    <a:pt x="103" y="57"/>
                    <a:pt x="98" y="57"/>
                  </a:cubicBezTo>
                  <a:cubicBezTo>
                    <a:pt x="90" y="58"/>
                    <a:pt x="82" y="58"/>
                    <a:pt x="74" y="59"/>
                  </a:cubicBezTo>
                  <a:cubicBezTo>
                    <a:pt x="57" y="59"/>
                    <a:pt x="40" y="59"/>
                    <a:pt x="22" y="59"/>
                  </a:cubicBezTo>
                  <a:cubicBezTo>
                    <a:pt x="15" y="60"/>
                    <a:pt x="7" y="60"/>
                    <a:pt x="0" y="61"/>
                  </a:cubicBezTo>
                  <a:cubicBezTo>
                    <a:pt x="2" y="324"/>
                    <a:pt x="2" y="324"/>
                    <a:pt x="2" y="324"/>
                  </a:cubicBezTo>
                  <a:cubicBezTo>
                    <a:pt x="9" y="323"/>
                    <a:pt x="17" y="323"/>
                    <a:pt x="25" y="323"/>
                  </a:cubicBezTo>
                  <a:cubicBezTo>
                    <a:pt x="42" y="322"/>
                    <a:pt x="60" y="322"/>
                    <a:pt x="77" y="322"/>
                  </a:cubicBezTo>
                  <a:cubicBezTo>
                    <a:pt x="85" y="322"/>
                    <a:pt x="92" y="321"/>
                    <a:pt x="100" y="321"/>
                  </a:cubicBezTo>
                  <a:cubicBezTo>
                    <a:pt x="105" y="320"/>
                    <a:pt x="111" y="320"/>
                    <a:pt x="116" y="319"/>
                  </a:cubicBezTo>
                  <a:cubicBezTo>
                    <a:pt x="121" y="318"/>
                    <a:pt x="127" y="317"/>
                    <a:pt x="132" y="316"/>
                  </a:cubicBezTo>
                  <a:cubicBezTo>
                    <a:pt x="138" y="314"/>
                    <a:pt x="145" y="312"/>
                    <a:pt x="151" y="310"/>
                  </a:cubicBezTo>
                  <a:cubicBezTo>
                    <a:pt x="152" y="309"/>
                    <a:pt x="154" y="309"/>
                    <a:pt x="155" y="308"/>
                  </a:cubicBezTo>
                  <a:cubicBezTo>
                    <a:pt x="155" y="308"/>
                    <a:pt x="156" y="307"/>
                    <a:pt x="156" y="307"/>
                  </a:cubicBezTo>
                  <a:cubicBezTo>
                    <a:pt x="157" y="307"/>
                    <a:pt x="158" y="306"/>
                    <a:pt x="159" y="305"/>
                  </a:cubicBezTo>
                  <a:cubicBezTo>
                    <a:pt x="159" y="305"/>
                    <a:pt x="159" y="305"/>
                    <a:pt x="160" y="305"/>
                  </a:cubicBezTo>
                  <a:cubicBezTo>
                    <a:pt x="160" y="305"/>
                    <a:pt x="160" y="305"/>
                    <a:pt x="160" y="305"/>
                  </a:cubicBezTo>
                  <a:cubicBezTo>
                    <a:pt x="161" y="304"/>
                    <a:pt x="162" y="303"/>
                    <a:pt x="163" y="303"/>
                  </a:cubicBezTo>
                  <a:cubicBezTo>
                    <a:pt x="164" y="302"/>
                    <a:pt x="164" y="302"/>
                    <a:pt x="165" y="302"/>
                  </a:cubicBezTo>
                  <a:cubicBezTo>
                    <a:pt x="166" y="301"/>
                    <a:pt x="167" y="301"/>
                    <a:pt x="167" y="300"/>
                  </a:cubicBezTo>
                  <a:cubicBezTo>
                    <a:pt x="168" y="300"/>
                    <a:pt x="168" y="299"/>
                    <a:pt x="168" y="299"/>
                  </a:cubicBezTo>
                  <a:cubicBezTo>
                    <a:pt x="168" y="299"/>
                    <a:pt x="168" y="299"/>
                    <a:pt x="169" y="299"/>
                  </a:cubicBezTo>
                  <a:cubicBezTo>
                    <a:pt x="169" y="298"/>
                    <a:pt x="170" y="298"/>
                    <a:pt x="170" y="298"/>
                  </a:cubicBezTo>
                  <a:cubicBezTo>
                    <a:pt x="171" y="297"/>
                    <a:pt x="171" y="297"/>
                    <a:pt x="172" y="296"/>
                  </a:cubicBezTo>
                  <a:cubicBezTo>
                    <a:pt x="172" y="296"/>
                    <a:pt x="172" y="295"/>
                    <a:pt x="173" y="295"/>
                  </a:cubicBezTo>
                  <a:cubicBezTo>
                    <a:pt x="173" y="295"/>
                    <a:pt x="173" y="294"/>
                    <a:pt x="174" y="294"/>
                  </a:cubicBezTo>
                  <a:cubicBezTo>
                    <a:pt x="174" y="294"/>
                    <a:pt x="174" y="294"/>
                    <a:pt x="174" y="294"/>
                  </a:cubicBezTo>
                  <a:cubicBezTo>
                    <a:pt x="175" y="292"/>
                    <a:pt x="176" y="291"/>
                    <a:pt x="178" y="289"/>
                  </a:cubicBezTo>
                  <a:cubicBezTo>
                    <a:pt x="178" y="289"/>
                    <a:pt x="178" y="289"/>
                    <a:pt x="178" y="289"/>
                  </a:cubicBezTo>
                  <a:cubicBezTo>
                    <a:pt x="178" y="289"/>
                    <a:pt x="178" y="289"/>
                    <a:pt x="178" y="288"/>
                  </a:cubicBezTo>
                  <a:cubicBezTo>
                    <a:pt x="179" y="287"/>
                    <a:pt x="180" y="285"/>
                    <a:pt x="181" y="284"/>
                  </a:cubicBezTo>
                  <a:cubicBezTo>
                    <a:pt x="181" y="284"/>
                    <a:pt x="181" y="284"/>
                    <a:pt x="181" y="284"/>
                  </a:cubicBezTo>
                  <a:cubicBezTo>
                    <a:pt x="181" y="284"/>
                    <a:pt x="181" y="284"/>
                    <a:pt x="181" y="284"/>
                  </a:cubicBezTo>
                  <a:cubicBezTo>
                    <a:pt x="182" y="282"/>
                    <a:pt x="183" y="280"/>
                    <a:pt x="183" y="278"/>
                  </a:cubicBezTo>
                  <a:cubicBezTo>
                    <a:pt x="183" y="278"/>
                    <a:pt x="183" y="278"/>
                    <a:pt x="183" y="278"/>
                  </a:cubicBezTo>
                  <a:cubicBezTo>
                    <a:pt x="183" y="278"/>
                    <a:pt x="183" y="278"/>
                    <a:pt x="183" y="278"/>
                  </a:cubicBezTo>
                  <a:cubicBezTo>
                    <a:pt x="184" y="277"/>
                    <a:pt x="184" y="276"/>
                    <a:pt x="184" y="276"/>
                  </a:cubicBezTo>
                  <a:cubicBezTo>
                    <a:pt x="184" y="275"/>
                    <a:pt x="184" y="275"/>
                    <a:pt x="184" y="274"/>
                  </a:cubicBezTo>
                  <a:cubicBezTo>
                    <a:pt x="185" y="274"/>
                    <a:pt x="185" y="273"/>
                    <a:pt x="185" y="273"/>
                  </a:cubicBezTo>
                  <a:cubicBezTo>
                    <a:pt x="185" y="272"/>
                    <a:pt x="185" y="272"/>
                    <a:pt x="185" y="271"/>
                  </a:cubicBezTo>
                  <a:cubicBezTo>
                    <a:pt x="185" y="271"/>
                    <a:pt x="185" y="271"/>
                    <a:pt x="185" y="271"/>
                  </a:cubicBezTo>
                  <a:cubicBezTo>
                    <a:pt x="185" y="270"/>
                    <a:pt x="185" y="269"/>
                    <a:pt x="185" y="269"/>
                  </a:cubicBezTo>
                  <a:cubicBezTo>
                    <a:pt x="185" y="268"/>
                    <a:pt x="185" y="268"/>
                    <a:pt x="186" y="267"/>
                  </a:cubicBezTo>
                  <a:cubicBezTo>
                    <a:pt x="186" y="266"/>
                    <a:pt x="186" y="266"/>
                    <a:pt x="186" y="265"/>
                  </a:cubicBezTo>
                  <a:cubicBezTo>
                    <a:pt x="186" y="264"/>
                    <a:pt x="186" y="264"/>
                    <a:pt x="186" y="264"/>
                  </a:cubicBezTo>
                  <a:cubicBezTo>
                    <a:pt x="186" y="264"/>
                    <a:pt x="186" y="263"/>
                    <a:pt x="186" y="263"/>
                  </a:cubicBezTo>
                  <a:lnTo>
                    <a:pt x="183" y="0"/>
                  </a:lnTo>
                  <a:close/>
                </a:path>
              </a:pathLst>
            </a:custGeom>
            <a:solidFill>
              <a:srgbClr val="8525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任意多边形 57">
              <a:extLst>
                <a:ext uri="{FF2B5EF4-FFF2-40B4-BE49-F238E27FC236}">
                  <a16:creationId xmlns:a16="http://schemas.microsoft.com/office/drawing/2014/main" id="{374264FF-EA63-465B-9BA1-408131EB4A77}"/>
                </a:ext>
              </a:extLst>
            </p:cNvPr>
            <p:cNvSpPr/>
            <p:nvPr/>
          </p:nvSpPr>
          <p:spPr bwMode="auto">
            <a:xfrm>
              <a:off x="5405438" y="4227513"/>
              <a:ext cx="42863" cy="149225"/>
            </a:xfrm>
            <a:custGeom>
              <a:avLst/>
              <a:gdLst>
                <a:gd name="T0" fmla="*/ 53 w 84"/>
                <a:gd name="T1" fmla="*/ 4 h 287"/>
                <a:gd name="T2" fmla="*/ 53 w 84"/>
                <a:gd name="T3" fmla="*/ 4 h 287"/>
                <a:gd name="T4" fmla="*/ 5 w 84"/>
                <a:gd name="T5" fmla="*/ 21 h 287"/>
                <a:gd name="T6" fmla="*/ 0 w 84"/>
                <a:gd name="T7" fmla="*/ 24 h 287"/>
                <a:gd name="T8" fmla="*/ 3 w 84"/>
                <a:gd name="T9" fmla="*/ 287 h 287"/>
                <a:gd name="T10" fmla="*/ 7 w 84"/>
                <a:gd name="T11" fmla="*/ 285 h 287"/>
                <a:gd name="T12" fmla="*/ 55 w 84"/>
                <a:gd name="T13" fmla="*/ 267 h 287"/>
                <a:gd name="T14" fmla="*/ 55 w 84"/>
                <a:gd name="T15" fmla="*/ 267 h 287"/>
                <a:gd name="T16" fmla="*/ 68 w 84"/>
                <a:gd name="T17" fmla="*/ 265 h 287"/>
                <a:gd name="T18" fmla="*/ 84 w 84"/>
                <a:gd name="T19" fmla="*/ 263 h 287"/>
                <a:gd name="T20" fmla="*/ 82 w 84"/>
                <a:gd name="T21" fmla="*/ 0 h 287"/>
                <a:gd name="T22" fmla="*/ 66 w 84"/>
                <a:gd name="T23" fmla="*/ 1 h 287"/>
                <a:gd name="T24" fmla="*/ 53 w 84"/>
                <a:gd name="T2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287">
                  <a:moveTo>
                    <a:pt x="53" y="4"/>
                  </a:moveTo>
                  <a:cubicBezTo>
                    <a:pt x="53" y="4"/>
                    <a:pt x="53" y="4"/>
                    <a:pt x="53" y="4"/>
                  </a:cubicBezTo>
                  <a:cubicBezTo>
                    <a:pt x="48" y="5"/>
                    <a:pt x="23" y="13"/>
                    <a:pt x="5" y="21"/>
                  </a:cubicBezTo>
                  <a:cubicBezTo>
                    <a:pt x="3" y="22"/>
                    <a:pt x="2" y="23"/>
                    <a:pt x="0" y="24"/>
                  </a:cubicBezTo>
                  <a:cubicBezTo>
                    <a:pt x="3" y="287"/>
                    <a:pt x="3" y="287"/>
                    <a:pt x="3" y="287"/>
                  </a:cubicBezTo>
                  <a:cubicBezTo>
                    <a:pt x="4" y="286"/>
                    <a:pt x="6" y="285"/>
                    <a:pt x="7" y="285"/>
                  </a:cubicBezTo>
                  <a:cubicBezTo>
                    <a:pt x="25" y="277"/>
                    <a:pt x="50" y="268"/>
                    <a:pt x="55" y="267"/>
                  </a:cubicBezTo>
                  <a:cubicBezTo>
                    <a:pt x="55" y="267"/>
                    <a:pt x="55" y="267"/>
                    <a:pt x="55" y="267"/>
                  </a:cubicBezTo>
                  <a:cubicBezTo>
                    <a:pt x="60" y="266"/>
                    <a:pt x="64" y="265"/>
                    <a:pt x="68" y="265"/>
                  </a:cubicBezTo>
                  <a:cubicBezTo>
                    <a:pt x="73" y="264"/>
                    <a:pt x="79" y="263"/>
                    <a:pt x="84" y="263"/>
                  </a:cubicBezTo>
                  <a:cubicBezTo>
                    <a:pt x="82" y="0"/>
                    <a:pt x="82" y="0"/>
                    <a:pt x="82" y="0"/>
                  </a:cubicBezTo>
                  <a:cubicBezTo>
                    <a:pt x="76" y="0"/>
                    <a:pt x="71" y="1"/>
                    <a:pt x="66" y="1"/>
                  </a:cubicBezTo>
                  <a:cubicBezTo>
                    <a:pt x="61" y="2"/>
                    <a:pt x="57" y="3"/>
                    <a:pt x="53" y="4"/>
                  </a:cubicBezTo>
                  <a:close/>
                </a:path>
              </a:pathLst>
            </a:custGeom>
            <a:solidFill>
              <a:srgbClr val="8525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任意多边形 58">
              <a:extLst>
                <a:ext uri="{FF2B5EF4-FFF2-40B4-BE49-F238E27FC236}">
                  <a16:creationId xmlns:a16="http://schemas.microsoft.com/office/drawing/2014/main" id="{1232D891-7CA5-40E1-8A47-EFE4BFFF31B2}"/>
                </a:ext>
              </a:extLst>
            </p:cNvPr>
            <p:cNvSpPr/>
            <p:nvPr/>
          </p:nvSpPr>
          <p:spPr bwMode="auto">
            <a:xfrm>
              <a:off x="5006976" y="4368801"/>
              <a:ext cx="590550" cy="384175"/>
            </a:xfrm>
            <a:custGeom>
              <a:avLst/>
              <a:gdLst>
                <a:gd name="T0" fmla="*/ 1134 w 1134"/>
                <a:gd name="T1" fmla="*/ 263 h 740"/>
                <a:gd name="T2" fmla="*/ 1132 w 1134"/>
                <a:gd name="T3" fmla="*/ 0 h 740"/>
                <a:gd name="T4" fmla="*/ 663 w 1134"/>
                <a:gd name="T5" fmla="*/ 197 h 740"/>
                <a:gd name="T6" fmla="*/ 665 w 1134"/>
                <a:gd name="T7" fmla="*/ 416 h 740"/>
                <a:gd name="T8" fmla="*/ 535 w 1134"/>
                <a:gd name="T9" fmla="*/ 400 h 740"/>
                <a:gd name="T10" fmla="*/ 514 w 1134"/>
                <a:gd name="T11" fmla="*/ 357 h 740"/>
                <a:gd name="T12" fmla="*/ 514 w 1134"/>
                <a:gd name="T13" fmla="*/ 344 h 740"/>
                <a:gd name="T14" fmla="*/ 505 w 1134"/>
                <a:gd name="T15" fmla="*/ 307 h 740"/>
                <a:gd name="T16" fmla="*/ 468 w 1134"/>
                <a:gd name="T17" fmla="*/ 279 h 740"/>
                <a:gd name="T18" fmla="*/ 0 w 1134"/>
                <a:gd name="T19" fmla="*/ 476 h 740"/>
                <a:gd name="T20" fmla="*/ 2 w 1134"/>
                <a:gd name="T21" fmla="*/ 740 h 740"/>
                <a:gd name="T22" fmla="*/ 470 w 1134"/>
                <a:gd name="T23" fmla="*/ 543 h 740"/>
                <a:gd name="T24" fmla="*/ 507 w 1134"/>
                <a:gd name="T25" fmla="*/ 570 h 740"/>
                <a:gd name="T26" fmla="*/ 516 w 1134"/>
                <a:gd name="T27" fmla="*/ 603 h 740"/>
                <a:gd name="T28" fmla="*/ 516 w 1134"/>
                <a:gd name="T29" fmla="*/ 616 h 740"/>
                <a:gd name="T30" fmla="*/ 537 w 1134"/>
                <a:gd name="T31" fmla="*/ 663 h 740"/>
                <a:gd name="T32" fmla="*/ 786 w 1134"/>
                <a:gd name="T33" fmla="*/ 648 h 740"/>
                <a:gd name="T34" fmla="*/ 793 w 1134"/>
                <a:gd name="T35" fmla="*/ 645 h 740"/>
                <a:gd name="T36" fmla="*/ 890 w 1134"/>
                <a:gd name="T37" fmla="*/ 554 h 740"/>
                <a:gd name="T38" fmla="*/ 888 w 1134"/>
                <a:gd name="T39" fmla="*/ 367 h 740"/>
                <a:gd name="T40" fmla="*/ 1134 w 1134"/>
                <a:gd name="T41" fmla="*/ 26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4" h="740">
                  <a:moveTo>
                    <a:pt x="1134" y="263"/>
                  </a:moveTo>
                  <a:cubicBezTo>
                    <a:pt x="1132" y="0"/>
                    <a:pt x="1132" y="0"/>
                    <a:pt x="1132" y="0"/>
                  </a:cubicBezTo>
                  <a:cubicBezTo>
                    <a:pt x="663" y="197"/>
                    <a:pt x="663" y="197"/>
                    <a:pt x="663" y="197"/>
                  </a:cubicBezTo>
                  <a:cubicBezTo>
                    <a:pt x="665" y="416"/>
                    <a:pt x="665" y="416"/>
                    <a:pt x="665" y="416"/>
                  </a:cubicBezTo>
                  <a:cubicBezTo>
                    <a:pt x="610" y="423"/>
                    <a:pt x="561" y="418"/>
                    <a:pt x="535" y="400"/>
                  </a:cubicBezTo>
                  <a:cubicBezTo>
                    <a:pt x="517" y="388"/>
                    <a:pt x="515" y="373"/>
                    <a:pt x="514" y="357"/>
                  </a:cubicBezTo>
                  <a:cubicBezTo>
                    <a:pt x="514" y="353"/>
                    <a:pt x="514" y="349"/>
                    <a:pt x="514" y="344"/>
                  </a:cubicBezTo>
                  <a:cubicBezTo>
                    <a:pt x="514" y="331"/>
                    <a:pt x="513" y="318"/>
                    <a:pt x="505" y="307"/>
                  </a:cubicBezTo>
                  <a:cubicBezTo>
                    <a:pt x="503" y="305"/>
                    <a:pt x="484" y="289"/>
                    <a:pt x="468" y="279"/>
                  </a:cubicBezTo>
                  <a:cubicBezTo>
                    <a:pt x="0" y="476"/>
                    <a:pt x="0" y="476"/>
                    <a:pt x="0" y="476"/>
                  </a:cubicBezTo>
                  <a:cubicBezTo>
                    <a:pt x="2" y="740"/>
                    <a:pt x="2" y="740"/>
                    <a:pt x="2" y="740"/>
                  </a:cubicBezTo>
                  <a:cubicBezTo>
                    <a:pt x="470" y="543"/>
                    <a:pt x="470" y="543"/>
                    <a:pt x="470" y="543"/>
                  </a:cubicBezTo>
                  <a:cubicBezTo>
                    <a:pt x="486" y="552"/>
                    <a:pt x="505" y="568"/>
                    <a:pt x="507" y="570"/>
                  </a:cubicBezTo>
                  <a:cubicBezTo>
                    <a:pt x="515" y="580"/>
                    <a:pt x="516" y="592"/>
                    <a:pt x="516" y="603"/>
                  </a:cubicBezTo>
                  <a:cubicBezTo>
                    <a:pt x="516" y="608"/>
                    <a:pt x="516" y="612"/>
                    <a:pt x="516" y="616"/>
                  </a:cubicBezTo>
                  <a:cubicBezTo>
                    <a:pt x="517" y="634"/>
                    <a:pt x="518" y="650"/>
                    <a:pt x="537" y="663"/>
                  </a:cubicBezTo>
                  <a:cubicBezTo>
                    <a:pt x="582" y="694"/>
                    <a:pt x="694" y="687"/>
                    <a:pt x="786" y="648"/>
                  </a:cubicBezTo>
                  <a:cubicBezTo>
                    <a:pt x="788" y="647"/>
                    <a:pt x="791" y="646"/>
                    <a:pt x="793" y="645"/>
                  </a:cubicBezTo>
                  <a:cubicBezTo>
                    <a:pt x="855" y="618"/>
                    <a:pt x="890" y="583"/>
                    <a:pt x="890" y="554"/>
                  </a:cubicBezTo>
                  <a:cubicBezTo>
                    <a:pt x="889" y="492"/>
                    <a:pt x="888" y="429"/>
                    <a:pt x="888" y="367"/>
                  </a:cubicBezTo>
                  <a:lnTo>
                    <a:pt x="1134" y="263"/>
                  </a:lnTo>
                  <a:close/>
                </a:path>
              </a:pathLst>
            </a:custGeom>
            <a:solidFill>
              <a:srgbClr val="A93D6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任意多边形 59">
              <a:extLst>
                <a:ext uri="{FF2B5EF4-FFF2-40B4-BE49-F238E27FC236}">
                  <a16:creationId xmlns:a16="http://schemas.microsoft.com/office/drawing/2014/main" id="{821C5A5D-6ADD-4BC9-A34E-566153D17723}"/>
                </a:ext>
              </a:extLst>
            </p:cNvPr>
            <p:cNvSpPr/>
            <p:nvPr/>
          </p:nvSpPr>
          <p:spPr bwMode="auto">
            <a:xfrm>
              <a:off x="5405438" y="4221163"/>
              <a:ext cx="120650" cy="155575"/>
            </a:xfrm>
            <a:custGeom>
              <a:avLst/>
              <a:gdLst>
                <a:gd name="T0" fmla="*/ 230 w 233"/>
                <a:gd name="T1" fmla="*/ 0 h 301"/>
                <a:gd name="T2" fmla="*/ 233 w 233"/>
                <a:gd name="T3" fmla="*/ 263 h 301"/>
                <a:gd name="T4" fmla="*/ 55 w 233"/>
                <a:gd name="T5" fmla="*/ 281 h 301"/>
                <a:gd name="T6" fmla="*/ 7 w 233"/>
                <a:gd name="T7" fmla="*/ 299 h 301"/>
                <a:gd name="T8" fmla="*/ 3 w 233"/>
                <a:gd name="T9" fmla="*/ 301 h 301"/>
                <a:gd name="T10" fmla="*/ 0 w 233"/>
                <a:gd name="T11" fmla="*/ 38 h 301"/>
                <a:gd name="T12" fmla="*/ 5 w 233"/>
                <a:gd name="T13" fmla="*/ 35 h 301"/>
                <a:gd name="T14" fmla="*/ 53 w 233"/>
                <a:gd name="T15" fmla="*/ 18 h 301"/>
                <a:gd name="T16" fmla="*/ 230 w 233"/>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1">
                  <a:moveTo>
                    <a:pt x="230" y="0"/>
                  </a:moveTo>
                  <a:cubicBezTo>
                    <a:pt x="233" y="263"/>
                    <a:pt x="233" y="263"/>
                    <a:pt x="233" y="263"/>
                  </a:cubicBezTo>
                  <a:cubicBezTo>
                    <a:pt x="184" y="284"/>
                    <a:pt x="110" y="269"/>
                    <a:pt x="55" y="281"/>
                  </a:cubicBezTo>
                  <a:cubicBezTo>
                    <a:pt x="51" y="282"/>
                    <a:pt x="25" y="291"/>
                    <a:pt x="7" y="299"/>
                  </a:cubicBezTo>
                  <a:cubicBezTo>
                    <a:pt x="6" y="299"/>
                    <a:pt x="4" y="300"/>
                    <a:pt x="3" y="301"/>
                  </a:cubicBezTo>
                  <a:cubicBezTo>
                    <a:pt x="0" y="38"/>
                    <a:pt x="0" y="38"/>
                    <a:pt x="0" y="38"/>
                  </a:cubicBezTo>
                  <a:cubicBezTo>
                    <a:pt x="2" y="37"/>
                    <a:pt x="3" y="36"/>
                    <a:pt x="5" y="35"/>
                  </a:cubicBezTo>
                  <a:cubicBezTo>
                    <a:pt x="23" y="27"/>
                    <a:pt x="49" y="19"/>
                    <a:pt x="53" y="18"/>
                  </a:cubicBezTo>
                  <a:cubicBezTo>
                    <a:pt x="108" y="6"/>
                    <a:pt x="181" y="20"/>
                    <a:pt x="230" y="0"/>
                  </a:cubicBezTo>
                  <a:close/>
                </a:path>
              </a:pathLst>
            </a:custGeom>
            <a:solidFill>
              <a:srgbClr val="8525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任意多边形 60">
              <a:extLst>
                <a:ext uri="{FF2B5EF4-FFF2-40B4-BE49-F238E27FC236}">
                  <a16:creationId xmlns:a16="http://schemas.microsoft.com/office/drawing/2014/main" id="{89C33525-CA43-4C39-B403-9B8C4290DACB}"/>
                </a:ext>
              </a:extLst>
            </p:cNvPr>
            <p:cNvSpPr/>
            <p:nvPr/>
          </p:nvSpPr>
          <p:spPr bwMode="auto">
            <a:xfrm>
              <a:off x="4546601" y="4305301"/>
              <a:ext cx="460375" cy="447675"/>
            </a:xfrm>
            <a:custGeom>
              <a:avLst/>
              <a:gdLst>
                <a:gd name="T0" fmla="*/ 290 w 290"/>
                <a:gd name="T1" fmla="*/ 196 h 282"/>
                <a:gd name="T2" fmla="*/ 0 w 290"/>
                <a:gd name="T3" fmla="*/ 0 h 282"/>
                <a:gd name="T4" fmla="*/ 1 w 290"/>
                <a:gd name="T5" fmla="*/ 87 h 282"/>
                <a:gd name="T6" fmla="*/ 290 w 290"/>
                <a:gd name="T7" fmla="*/ 282 h 282"/>
                <a:gd name="T8" fmla="*/ 290 w 290"/>
                <a:gd name="T9" fmla="*/ 196 h 282"/>
              </a:gdLst>
              <a:ahLst/>
              <a:cxnLst>
                <a:cxn ang="0">
                  <a:pos x="T0" y="T1"/>
                </a:cxn>
                <a:cxn ang="0">
                  <a:pos x="T2" y="T3"/>
                </a:cxn>
                <a:cxn ang="0">
                  <a:pos x="T4" y="T5"/>
                </a:cxn>
                <a:cxn ang="0">
                  <a:pos x="T6" y="T7"/>
                </a:cxn>
                <a:cxn ang="0">
                  <a:pos x="T8" y="T9"/>
                </a:cxn>
              </a:cxnLst>
              <a:rect l="0" t="0" r="r" b="b"/>
              <a:pathLst>
                <a:path w="290" h="282">
                  <a:moveTo>
                    <a:pt x="290" y="196"/>
                  </a:moveTo>
                  <a:lnTo>
                    <a:pt x="0" y="0"/>
                  </a:lnTo>
                  <a:lnTo>
                    <a:pt x="1" y="87"/>
                  </a:lnTo>
                  <a:lnTo>
                    <a:pt x="290" y="282"/>
                  </a:lnTo>
                  <a:lnTo>
                    <a:pt x="290" y="196"/>
                  </a:lnTo>
                  <a:close/>
                </a:path>
              </a:pathLst>
            </a:custGeom>
            <a:solidFill>
              <a:srgbClr val="8525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任意多边形 61">
              <a:extLst>
                <a:ext uri="{FF2B5EF4-FFF2-40B4-BE49-F238E27FC236}">
                  <a16:creationId xmlns:a16="http://schemas.microsoft.com/office/drawing/2014/main" id="{2B1F9642-6521-4D35-9F95-CE62E3CFFC9E}"/>
                </a:ext>
              </a:extLst>
            </p:cNvPr>
            <p:cNvSpPr/>
            <p:nvPr/>
          </p:nvSpPr>
          <p:spPr bwMode="auto">
            <a:xfrm>
              <a:off x="4546601" y="4059238"/>
              <a:ext cx="1049338" cy="557213"/>
            </a:xfrm>
            <a:custGeom>
              <a:avLst/>
              <a:gdLst>
                <a:gd name="T0" fmla="*/ 1751 w 2015"/>
                <a:gd name="T1" fmla="*/ 856 h 1072"/>
                <a:gd name="T2" fmla="*/ 1635 w 2015"/>
                <a:gd name="T3" fmla="*/ 831 h 1072"/>
                <a:gd name="T4" fmla="*/ 1577 w 2015"/>
                <a:gd name="T5" fmla="*/ 814 h 1072"/>
                <a:gd name="T6" fmla="*/ 1546 w 2015"/>
                <a:gd name="T7" fmla="*/ 793 h 1072"/>
                <a:gd name="T8" fmla="*/ 2015 w 2015"/>
                <a:gd name="T9" fmla="*/ 596 h 1072"/>
                <a:gd name="T10" fmla="*/ 1649 w 2015"/>
                <a:gd name="T11" fmla="*/ 350 h 1072"/>
                <a:gd name="T12" fmla="*/ 1654 w 2015"/>
                <a:gd name="T13" fmla="*/ 347 h 1072"/>
                <a:gd name="T14" fmla="*/ 1702 w 2015"/>
                <a:gd name="T15" fmla="*/ 330 h 1072"/>
                <a:gd name="T16" fmla="*/ 1879 w 2015"/>
                <a:gd name="T17" fmla="*/ 312 h 1072"/>
                <a:gd name="T18" fmla="*/ 1852 w 2015"/>
                <a:gd name="T19" fmla="*/ 181 h 1072"/>
                <a:gd name="T20" fmla="*/ 1616 w 2015"/>
                <a:gd name="T21" fmla="*/ 138 h 1072"/>
                <a:gd name="T22" fmla="*/ 1569 w 2015"/>
                <a:gd name="T23" fmla="*/ 199 h 1072"/>
                <a:gd name="T24" fmla="*/ 1536 w 2015"/>
                <a:gd name="T25" fmla="*/ 230 h 1072"/>
                <a:gd name="T26" fmla="*/ 1520 w 2015"/>
                <a:gd name="T27" fmla="*/ 238 h 1072"/>
                <a:gd name="T28" fmla="*/ 1497 w 2015"/>
                <a:gd name="T29" fmla="*/ 247 h 1072"/>
                <a:gd name="T30" fmla="*/ 1132 w 2015"/>
                <a:gd name="T31" fmla="*/ 0 h 1072"/>
                <a:gd name="T32" fmla="*/ 0 w 2015"/>
                <a:gd name="T33" fmla="*/ 476 h 1072"/>
                <a:gd name="T34" fmla="*/ 883 w 2015"/>
                <a:gd name="T35" fmla="*/ 1072 h 1072"/>
                <a:gd name="T36" fmla="*/ 1351 w 2015"/>
                <a:gd name="T37" fmla="*/ 875 h 1072"/>
                <a:gd name="T38" fmla="*/ 1388 w 2015"/>
                <a:gd name="T39" fmla="*/ 903 h 1072"/>
                <a:gd name="T40" fmla="*/ 1418 w 2015"/>
                <a:gd name="T41" fmla="*/ 996 h 1072"/>
                <a:gd name="T42" fmla="*/ 1666 w 2015"/>
                <a:gd name="T43" fmla="*/ 981 h 1072"/>
                <a:gd name="T44" fmla="*/ 1674 w 2015"/>
                <a:gd name="T45" fmla="*/ 978 h 1072"/>
                <a:gd name="T46" fmla="*/ 1751 w 2015"/>
                <a:gd name="T47" fmla="*/ 856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15" h="1072">
                  <a:moveTo>
                    <a:pt x="1751" y="856"/>
                  </a:moveTo>
                  <a:cubicBezTo>
                    <a:pt x="1723" y="837"/>
                    <a:pt x="1675" y="838"/>
                    <a:pt x="1635" y="831"/>
                  </a:cubicBezTo>
                  <a:cubicBezTo>
                    <a:pt x="1615" y="827"/>
                    <a:pt x="1594" y="821"/>
                    <a:pt x="1577" y="814"/>
                  </a:cubicBezTo>
                  <a:cubicBezTo>
                    <a:pt x="1574" y="812"/>
                    <a:pt x="1556" y="802"/>
                    <a:pt x="1546" y="793"/>
                  </a:cubicBezTo>
                  <a:cubicBezTo>
                    <a:pt x="2015" y="596"/>
                    <a:pt x="2015" y="596"/>
                    <a:pt x="2015" y="596"/>
                  </a:cubicBezTo>
                  <a:cubicBezTo>
                    <a:pt x="1649" y="350"/>
                    <a:pt x="1649" y="350"/>
                    <a:pt x="1649" y="350"/>
                  </a:cubicBezTo>
                  <a:cubicBezTo>
                    <a:pt x="1651" y="349"/>
                    <a:pt x="1652" y="348"/>
                    <a:pt x="1654" y="347"/>
                  </a:cubicBezTo>
                  <a:cubicBezTo>
                    <a:pt x="1672" y="339"/>
                    <a:pt x="1698" y="331"/>
                    <a:pt x="1702" y="330"/>
                  </a:cubicBezTo>
                  <a:cubicBezTo>
                    <a:pt x="1757" y="318"/>
                    <a:pt x="1830" y="332"/>
                    <a:pt x="1879" y="312"/>
                  </a:cubicBezTo>
                  <a:cubicBezTo>
                    <a:pt x="1935" y="287"/>
                    <a:pt x="1923" y="229"/>
                    <a:pt x="1852" y="181"/>
                  </a:cubicBezTo>
                  <a:cubicBezTo>
                    <a:pt x="1780" y="132"/>
                    <a:pt x="1675" y="113"/>
                    <a:pt x="1616" y="138"/>
                  </a:cubicBezTo>
                  <a:cubicBezTo>
                    <a:pt x="1581" y="153"/>
                    <a:pt x="1583" y="178"/>
                    <a:pt x="1569" y="199"/>
                  </a:cubicBezTo>
                  <a:cubicBezTo>
                    <a:pt x="1562" y="210"/>
                    <a:pt x="1551" y="221"/>
                    <a:pt x="1536" y="230"/>
                  </a:cubicBezTo>
                  <a:cubicBezTo>
                    <a:pt x="1535" y="231"/>
                    <a:pt x="1528" y="234"/>
                    <a:pt x="1520" y="238"/>
                  </a:cubicBezTo>
                  <a:cubicBezTo>
                    <a:pt x="1513" y="241"/>
                    <a:pt x="1505" y="244"/>
                    <a:pt x="1497" y="247"/>
                  </a:cubicBezTo>
                  <a:cubicBezTo>
                    <a:pt x="1132" y="0"/>
                    <a:pt x="1132" y="0"/>
                    <a:pt x="1132" y="0"/>
                  </a:cubicBezTo>
                  <a:cubicBezTo>
                    <a:pt x="0" y="476"/>
                    <a:pt x="0" y="476"/>
                    <a:pt x="0" y="476"/>
                  </a:cubicBezTo>
                  <a:cubicBezTo>
                    <a:pt x="883" y="1072"/>
                    <a:pt x="883" y="1072"/>
                    <a:pt x="883" y="1072"/>
                  </a:cubicBezTo>
                  <a:cubicBezTo>
                    <a:pt x="1351" y="875"/>
                    <a:pt x="1351" y="875"/>
                    <a:pt x="1351" y="875"/>
                  </a:cubicBezTo>
                  <a:cubicBezTo>
                    <a:pt x="1367" y="885"/>
                    <a:pt x="1386" y="901"/>
                    <a:pt x="1388" y="903"/>
                  </a:cubicBezTo>
                  <a:cubicBezTo>
                    <a:pt x="1409" y="932"/>
                    <a:pt x="1381" y="971"/>
                    <a:pt x="1418" y="996"/>
                  </a:cubicBezTo>
                  <a:cubicBezTo>
                    <a:pt x="1463" y="1027"/>
                    <a:pt x="1574" y="1020"/>
                    <a:pt x="1666" y="981"/>
                  </a:cubicBezTo>
                  <a:cubicBezTo>
                    <a:pt x="1669" y="980"/>
                    <a:pt x="1672" y="979"/>
                    <a:pt x="1674" y="978"/>
                  </a:cubicBezTo>
                  <a:cubicBezTo>
                    <a:pt x="1760" y="939"/>
                    <a:pt x="1795" y="885"/>
                    <a:pt x="1751" y="856"/>
                  </a:cubicBezTo>
                  <a:close/>
                </a:path>
              </a:pathLst>
            </a:custGeom>
            <a:solidFill>
              <a:srgbClr val="C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任意多边形 62">
              <a:extLst>
                <a:ext uri="{FF2B5EF4-FFF2-40B4-BE49-F238E27FC236}">
                  <a16:creationId xmlns:a16="http://schemas.microsoft.com/office/drawing/2014/main" id="{657E7FB4-75EC-41E4-AD2E-32C1D107A421}"/>
                </a:ext>
              </a:extLst>
            </p:cNvPr>
            <p:cNvSpPr/>
            <p:nvPr/>
          </p:nvSpPr>
          <p:spPr bwMode="auto">
            <a:xfrm>
              <a:off x="4197351" y="2774951"/>
              <a:ext cx="1076325" cy="573088"/>
            </a:xfrm>
            <a:custGeom>
              <a:avLst/>
              <a:gdLst>
                <a:gd name="T0" fmla="*/ 0 w 2066"/>
                <a:gd name="T1" fmla="*/ 489 h 1100"/>
                <a:gd name="T2" fmla="*/ 1161 w 2066"/>
                <a:gd name="T3" fmla="*/ 0 h 1100"/>
                <a:gd name="T4" fmla="*/ 2066 w 2066"/>
                <a:gd name="T5" fmla="*/ 611 h 1100"/>
                <a:gd name="T6" fmla="*/ 1586 w 2066"/>
                <a:gd name="T7" fmla="*/ 813 h 1100"/>
                <a:gd name="T8" fmla="*/ 1618 w 2066"/>
                <a:gd name="T9" fmla="*/ 835 h 1100"/>
                <a:gd name="T10" fmla="*/ 1677 w 2066"/>
                <a:gd name="T11" fmla="*/ 852 h 1100"/>
                <a:gd name="T12" fmla="*/ 1796 w 2066"/>
                <a:gd name="T13" fmla="*/ 877 h 1100"/>
                <a:gd name="T14" fmla="*/ 1717 w 2066"/>
                <a:gd name="T15" fmla="*/ 1003 h 1100"/>
                <a:gd name="T16" fmla="*/ 1709 w 2066"/>
                <a:gd name="T17" fmla="*/ 1006 h 1100"/>
                <a:gd name="T18" fmla="*/ 1454 w 2066"/>
                <a:gd name="T19" fmla="*/ 1021 h 1100"/>
                <a:gd name="T20" fmla="*/ 1423 w 2066"/>
                <a:gd name="T21" fmla="*/ 926 h 1100"/>
                <a:gd name="T22" fmla="*/ 1386 w 2066"/>
                <a:gd name="T23" fmla="*/ 897 h 1100"/>
                <a:gd name="T24" fmla="*/ 906 w 2066"/>
                <a:gd name="T25" fmla="*/ 1100 h 1100"/>
                <a:gd name="T26" fmla="*/ 531 w 2066"/>
                <a:gd name="T27" fmla="*/ 847 h 1100"/>
                <a:gd name="T28" fmla="*/ 536 w 2066"/>
                <a:gd name="T29" fmla="*/ 845 h 1100"/>
                <a:gd name="T30" fmla="*/ 585 w 2066"/>
                <a:gd name="T31" fmla="*/ 826 h 1100"/>
                <a:gd name="T32" fmla="*/ 765 w 2066"/>
                <a:gd name="T33" fmla="*/ 809 h 1100"/>
                <a:gd name="T34" fmla="*/ 739 w 2066"/>
                <a:gd name="T35" fmla="*/ 674 h 1100"/>
                <a:gd name="T36" fmla="*/ 498 w 2066"/>
                <a:gd name="T37" fmla="*/ 629 h 1100"/>
                <a:gd name="T38" fmla="*/ 449 w 2066"/>
                <a:gd name="T39" fmla="*/ 692 h 1100"/>
                <a:gd name="T40" fmla="*/ 415 w 2066"/>
                <a:gd name="T41" fmla="*/ 724 h 1100"/>
                <a:gd name="T42" fmla="*/ 398 w 2066"/>
                <a:gd name="T43" fmla="*/ 732 h 1100"/>
                <a:gd name="T44" fmla="*/ 375 w 2066"/>
                <a:gd name="T45" fmla="*/ 742 h 1100"/>
                <a:gd name="T46" fmla="*/ 0 w 2066"/>
                <a:gd name="T47" fmla="*/ 48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6" h="1100">
                  <a:moveTo>
                    <a:pt x="0" y="489"/>
                  </a:moveTo>
                  <a:cubicBezTo>
                    <a:pt x="1161" y="0"/>
                    <a:pt x="1161" y="0"/>
                    <a:pt x="1161" y="0"/>
                  </a:cubicBezTo>
                  <a:cubicBezTo>
                    <a:pt x="2066" y="611"/>
                    <a:pt x="2066" y="611"/>
                    <a:pt x="2066" y="611"/>
                  </a:cubicBezTo>
                  <a:cubicBezTo>
                    <a:pt x="1586" y="813"/>
                    <a:pt x="1586" y="813"/>
                    <a:pt x="1586" y="813"/>
                  </a:cubicBezTo>
                  <a:cubicBezTo>
                    <a:pt x="1596" y="822"/>
                    <a:pt x="1614" y="833"/>
                    <a:pt x="1618" y="835"/>
                  </a:cubicBezTo>
                  <a:cubicBezTo>
                    <a:pt x="1635" y="842"/>
                    <a:pt x="1656" y="848"/>
                    <a:pt x="1677" y="852"/>
                  </a:cubicBezTo>
                  <a:cubicBezTo>
                    <a:pt x="1718" y="859"/>
                    <a:pt x="1767" y="858"/>
                    <a:pt x="1796" y="877"/>
                  </a:cubicBezTo>
                  <a:cubicBezTo>
                    <a:pt x="1841" y="908"/>
                    <a:pt x="1806" y="963"/>
                    <a:pt x="1717" y="1003"/>
                  </a:cubicBezTo>
                  <a:cubicBezTo>
                    <a:pt x="1714" y="1004"/>
                    <a:pt x="1712" y="1005"/>
                    <a:pt x="1709" y="1006"/>
                  </a:cubicBezTo>
                  <a:cubicBezTo>
                    <a:pt x="1615" y="1046"/>
                    <a:pt x="1501" y="1053"/>
                    <a:pt x="1454" y="1021"/>
                  </a:cubicBezTo>
                  <a:cubicBezTo>
                    <a:pt x="1417" y="996"/>
                    <a:pt x="1446" y="956"/>
                    <a:pt x="1423" y="926"/>
                  </a:cubicBezTo>
                  <a:cubicBezTo>
                    <a:pt x="1421" y="924"/>
                    <a:pt x="1402" y="907"/>
                    <a:pt x="1386" y="897"/>
                  </a:cubicBezTo>
                  <a:cubicBezTo>
                    <a:pt x="906" y="1100"/>
                    <a:pt x="906" y="1100"/>
                    <a:pt x="906" y="1100"/>
                  </a:cubicBezTo>
                  <a:cubicBezTo>
                    <a:pt x="531" y="847"/>
                    <a:pt x="531" y="847"/>
                    <a:pt x="531" y="847"/>
                  </a:cubicBezTo>
                  <a:cubicBezTo>
                    <a:pt x="533" y="846"/>
                    <a:pt x="534" y="845"/>
                    <a:pt x="536" y="845"/>
                  </a:cubicBezTo>
                  <a:cubicBezTo>
                    <a:pt x="554" y="836"/>
                    <a:pt x="581" y="827"/>
                    <a:pt x="585" y="826"/>
                  </a:cubicBezTo>
                  <a:cubicBezTo>
                    <a:pt x="641" y="814"/>
                    <a:pt x="717" y="829"/>
                    <a:pt x="765" y="809"/>
                  </a:cubicBezTo>
                  <a:cubicBezTo>
                    <a:pt x="824" y="782"/>
                    <a:pt x="812" y="723"/>
                    <a:pt x="739" y="674"/>
                  </a:cubicBezTo>
                  <a:cubicBezTo>
                    <a:pt x="666" y="624"/>
                    <a:pt x="558" y="604"/>
                    <a:pt x="498" y="629"/>
                  </a:cubicBezTo>
                  <a:cubicBezTo>
                    <a:pt x="461" y="645"/>
                    <a:pt x="463" y="671"/>
                    <a:pt x="449" y="692"/>
                  </a:cubicBezTo>
                  <a:cubicBezTo>
                    <a:pt x="441" y="704"/>
                    <a:pt x="430" y="715"/>
                    <a:pt x="415" y="724"/>
                  </a:cubicBezTo>
                  <a:cubicBezTo>
                    <a:pt x="414" y="725"/>
                    <a:pt x="407" y="729"/>
                    <a:pt x="398" y="732"/>
                  </a:cubicBezTo>
                  <a:cubicBezTo>
                    <a:pt x="391" y="736"/>
                    <a:pt x="383" y="739"/>
                    <a:pt x="375" y="742"/>
                  </a:cubicBezTo>
                  <a:lnTo>
                    <a:pt x="0" y="489"/>
                  </a:lnTo>
                  <a:close/>
                </a:path>
              </a:pathLst>
            </a:custGeom>
            <a:solidFill>
              <a:srgbClr val="6EBA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任意多边形 63">
              <a:extLst>
                <a:ext uri="{FF2B5EF4-FFF2-40B4-BE49-F238E27FC236}">
                  <a16:creationId xmlns:a16="http://schemas.microsoft.com/office/drawing/2014/main" id="{1C166818-5071-4437-B0C6-3BF7569C3B76}"/>
                </a:ext>
              </a:extLst>
            </p:cNvPr>
            <p:cNvSpPr/>
            <p:nvPr/>
          </p:nvSpPr>
          <p:spPr bwMode="auto">
            <a:xfrm>
              <a:off x="4246563" y="2884488"/>
              <a:ext cx="438150" cy="425450"/>
            </a:xfrm>
            <a:custGeom>
              <a:avLst/>
              <a:gdLst>
                <a:gd name="T0" fmla="*/ 490 w 842"/>
                <a:gd name="T1" fmla="*/ 374 h 818"/>
                <a:gd name="T2" fmla="*/ 840 w 842"/>
                <a:gd name="T3" fmla="*/ 568 h 818"/>
                <a:gd name="T4" fmla="*/ 573 w 842"/>
                <a:gd name="T5" fmla="*/ 376 h 818"/>
                <a:gd name="T6" fmla="*/ 591 w 842"/>
                <a:gd name="T7" fmla="*/ 380 h 818"/>
                <a:gd name="T8" fmla="*/ 617 w 842"/>
                <a:gd name="T9" fmla="*/ 388 h 818"/>
                <a:gd name="T10" fmla="*/ 645 w 842"/>
                <a:gd name="T11" fmla="*/ 399 h 818"/>
                <a:gd name="T12" fmla="*/ 674 w 842"/>
                <a:gd name="T13" fmla="*/ 414 h 818"/>
                <a:gd name="T14" fmla="*/ 744 w 842"/>
                <a:gd name="T15" fmla="*/ 252 h 818"/>
                <a:gd name="T16" fmla="*/ 658 w 842"/>
                <a:gd name="T17" fmla="*/ 156 h 818"/>
                <a:gd name="T18" fmla="*/ 629 w 842"/>
                <a:gd name="T19" fmla="*/ 143 h 818"/>
                <a:gd name="T20" fmla="*/ 615 w 842"/>
                <a:gd name="T21" fmla="*/ 138 h 818"/>
                <a:gd name="T22" fmla="*/ 591 w 842"/>
                <a:gd name="T23" fmla="*/ 130 h 818"/>
                <a:gd name="T24" fmla="*/ 578 w 842"/>
                <a:gd name="T25" fmla="*/ 127 h 818"/>
                <a:gd name="T26" fmla="*/ 563 w 842"/>
                <a:gd name="T27" fmla="*/ 124 h 818"/>
                <a:gd name="T28" fmla="*/ 548 w 842"/>
                <a:gd name="T29" fmla="*/ 122 h 818"/>
                <a:gd name="T30" fmla="*/ 525 w 842"/>
                <a:gd name="T31" fmla="*/ 121 h 818"/>
                <a:gd name="T32" fmla="*/ 514 w 842"/>
                <a:gd name="T33" fmla="*/ 121 h 818"/>
                <a:gd name="T34" fmla="*/ 503 w 842"/>
                <a:gd name="T35" fmla="*/ 121 h 818"/>
                <a:gd name="T36" fmla="*/ 488 w 842"/>
                <a:gd name="T37" fmla="*/ 123 h 818"/>
                <a:gd name="T38" fmla="*/ 479 w 842"/>
                <a:gd name="T39" fmla="*/ 125 h 818"/>
                <a:gd name="T40" fmla="*/ 457 w 842"/>
                <a:gd name="T41" fmla="*/ 133 h 818"/>
                <a:gd name="T42" fmla="*/ 450 w 842"/>
                <a:gd name="T43" fmla="*/ 137 h 818"/>
                <a:gd name="T44" fmla="*/ 442 w 842"/>
                <a:gd name="T45" fmla="*/ 144 h 818"/>
                <a:gd name="T46" fmla="*/ 440 w 842"/>
                <a:gd name="T47" fmla="*/ 146 h 818"/>
                <a:gd name="T48" fmla="*/ 436 w 842"/>
                <a:gd name="T49" fmla="*/ 150 h 818"/>
                <a:gd name="T50" fmla="*/ 433 w 842"/>
                <a:gd name="T51" fmla="*/ 155 h 818"/>
                <a:gd name="T52" fmla="*/ 430 w 842"/>
                <a:gd name="T53" fmla="*/ 161 h 818"/>
                <a:gd name="T54" fmla="*/ 423 w 842"/>
                <a:gd name="T55" fmla="*/ 176 h 818"/>
                <a:gd name="T56" fmla="*/ 418 w 842"/>
                <a:gd name="T57" fmla="*/ 186 h 818"/>
                <a:gd name="T58" fmla="*/ 411 w 842"/>
                <a:gd name="T59" fmla="*/ 197 h 818"/>
                <a:gd name="T60" fmla="*/ 401 w 842"/>
                <a:gd name="T61" fmla="*/ 207 h 818"/>
                <a:gd name="T62" fmla="*/ 391 w 842"/>
                <a:gd name="T63" fmla="*/ 215 h 818"/>
                <a:gd name="T64" fmla="*/ 384 w 842"/>
                <a:gd name="T65" fmla="*/ 220 h 818"/>
                <a:gd name="T66" fmla="*/ 381 w 842"/>
                <a:gd name="T67" fmla="*/ 221 h 818"/>
                <a:gd name="T68" fmla="*/ 376 w 842"/>
                <a:gd name="T69" fmla="*/ 224 h 818"/>
                <a:gd name="T70" fmla="*/ 369 w 842"/>
                <a:gd name="T71" fmla="*/ 227 h 818"/>
                <a:gd name="T72" fmla="*/ 350 w 842"/>
                <a:gd name="T73" fmla="*/ 486 h 818"/>
                <a:gd name="T74" fmla="*/ 377 w 842"/>
                <a:gd name="T75" fmla="*/ 475 h 818"/>
                <a:gd name="T76" fmla="*/ 382 w 842"/>
                <a:gd name="T77" fmla="*/ 473 h 818"/>
                <a:gd name="T78" fmla="*/ 385 w 842"/>
                <a:gd name="T79" fmla="*/ 471 h 818"/>
                <a:gd name="T80" fmla="*/ 387 w 842"/>
                <a:gd name="T81" fmla="*/ 470 h 818"/>
                <a:gd name="T82" fmla="*/ 398 w 842"/>
                <a:gd name="T83" fmla="*/ 462 h 818"/>
                <a:gd name="T84" fmla="*/ 405 w 842"/>
                <a:gd name="T85" fmla="*/ 456 h 818"/>
                <a:gd name="T86" fmla="*/ 413 w 842"/>
                <a:gd name="T87" fmla="*/ 447 h 818"/>
                <a:gd name="T88" fmla="*/ 418 w 842"/>
                <a:gd name="T89" fmla="*/ 440 h 818"/>
                <a:gd name="T90" fmla="*/ 422 w 842"/>
                <a:gd name="T91" fmla="*/ 433 h 818"/>
                <a:gd name="T92" fmla="*/ 430 w 842"/>
                <a:gd name="T93" fmla="*/ 417 h 818"/>
                <a:gd name="T94" fmla="*/ 434 w 842"/>
                <a:gd name="T95" fmla="*/ 408 h 818"/>
                <a:gd name="T96" fmla="*/ 439 w 842"/>
                <a:gd name="T97" fmla="*/ 401 h 818"/>
                <a:gd name="T98" fmla="*/ 445 w 842"/>
                <a:gd name="T99" fmla="*/ 394 h 818"/>
                <a:gd name="T100" fmla="*/ 454 w 842"/>
                <a:gd name="T101" fmla="*/ 387 h 818"/>
                <a:gd name="T102" fmla="*/ 472 w 842"/>
                <a:gd name="T103" fmla="*/ 37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2" h="818">
                  <a:moveTo>
                    <a:pt x="481" y="376"/>
                  </a:moveTo>
                  <a:cubicBezTo>
                    <a:pt x="482" y="376"/>
                    <a:pt x="483" y="375"/>
                    <a:pt x="484" y="375"/>
                  </a:cubicBezTo>
                  <a:cubicBezTo>
                    <a:pt x="485" y="375"/>
                    <a:pt x="486" y="375"/>
                    <a:pt x="487" y="374"/>
                  </a:cubicBezTo>
                  <a:cubicBezTo>
                    <a:pt x="488" y="374"/>
                    <a:pt x="489" y="374"/>
                    <a:pt x="490" y="374"/>
                  </a:cubicBezTo>
                  <a:cubicBezTo>
                    <a:pt x="491" y="374"/>
                    <a:pt x="492" y="374"/>
                    <a:pt x="493" y="374"/>
                  </a:cubicBezTo>
                  <a:cubicBezTo>
                    <a:pt x="495" y="583"/>
                    <a:pt x="495" y="583"/>
                    <a:pt x="495" y="583"/>
                  </a:cubicBezTo>
                  <a:cubicBezTo>
                    <a:pt x="842" y="818"/>
                    <a:pt x="842" y="818"/>
                    <a:pt x="842" y="818"/>
                  </a:cubicBezTo>
                  <a:cubicBezTo>
                    <a:pt x="840" y="568"/>
                    <a:pt x="840" y="568"/>
                    <a:pt x="840" y="568"/>
                  </a:cubicBezTo>
                  <a:cubicBezTo>
                    <a:pt x="552" y="373"/>
                    <a:pt x="552" y="373"/>
                    <a:pt x="552" y="373"/>
                  </a:cubicBezTo>
                  <a:cubicBezTo>
                    <a:pt x="556" y="374"/>
                    <a:pt x="561" y="374"/>
                    <a:pt x="565" y="375"/>
                  </a:cubicBezTo>
                  <a:cubicBezTo>
                    <a:pt x="566" y="375"/>
                    <a:pt x="567" y="375"/>
                    <a:pt x="568" y="375"/>
                  </a:cubicBezTo>
                  <a:cubicBezTo>
                    <a:pt x="569" y="376"/>
                    <a:pt x="571" y="376"/>
                    <a:pt x="573" y="376"/>
                  </a:cubicBezTo>
                  <a:cubicBezTo>
                    <a:pt x="574" y="377"/>
                    <a:pt x="575" y="377"/>
                    <a:pt x="576" y="377"/>
                  </a:cubicBezTo>
                  <a:cubicBezTo>
                    <a:pt x="577" y="377"/>
                    <a:pt x="579" y="378"/>
                    <a:pt x="581" y="378"/>
                  </a:cubicBezTo>
                  <a:cubicBezTo>
                    <a:pt x="582" y="378"/>
                    <a:pt x="583" y="378"/>
                    <a:pt x="584" y="379"/>
                  </a:cubicBezTo>
                  <a:cubicBezTo>
                    <a:pt x="586" y="379"/>
                    <a:pt x="589" y="380"/>
                    <a:pt x="591" y="380"/>
                  </a:cubicBezTo>
                  <a:cubicBezTo>
                    <a:pt x="592" y="381"/>
                    <a:pt x="593" y="381"/>
                    <a:pt x="593" y="381"/>
                  </a:cubicBezTo>
                  <a:cubicBezTo>
                    <a:pt x="596" y="382"/>
                    <a:pt x="599" y="383"/>
                    <a:pt x="603" y="384"/>
                  </a:cubicBezTo>
                  <a:cubicBezTo>
                    <a:pt x="603" y="384"/>
                    <a:pt x="604" y="384"/>
                    <a:pt x="604" y="384"/>
                  </a:cubicBezTo>
                  <a:cubicBezTo>
                    <a:pt x="609" y="385"/>
                    <a:pt x="613" y="387"/>
                    <a:pt x="617" y="388"/>
                  </a:cubicBezTo>
                  <a:cubicBezTo>
                    <a:pt x="617" y="388"/>
                    <a:pt x="617" y="388"/>
                    <a:pt x="617" y="388"/>
                  </a:cubicBezTo>
                  <a:cubicBezTo>
                    <a:pt x="622" y="390"/>
                    <a:pt x="626" y="391"/>
                    <a:pt x="630" y="393"/>
                  </a:cubicBezTo>
                  <a:cubicBezTo>
                    <a:pt x="631" y="393"/>
                    <a:pt x="631" y="393"/>
                    <a:pt x="631" y="393"/>
                  </a:cubicBezTo>
                  <a:cubicBezTo>
                    <a:pt x="636" y="395"/>
                    <a:pt x="641" y="397"/>
                    <a:pt x="645" y="399"/>
                  </a:cubicBezTo>
                  <a:cubicBezTo>
                    <a:pt x="646" y="399"/>
                    <a:pt x="646" y="400"/>
                    <a:pt x="646" y="400"/>
                  </a:cubicBezTo>
                  <a:cubicBezTo>
                    <a:pt x="651" y="402"/>
                    <a:pt x="655" y="404"/>
                    <a:pt x="660" y="406"/>
                  </a:cubicBezTo>
                  <a:cubicBezTo>
                    <a:pt x="660" y="407"/>
                    <a:pt x="660" y="407"/>
                    <a:pt x="661" y="407"/>
                  </a:cubicBezTo>
                  <a:cubicBezTo>
                    <a:pt x="665" y="409"/>
                    <a:pt x="670" y="412"/>
                    <a:pt x="674" y="414"/>
                  </a:cubicBezTo>
                  <a:cubicBezTo>
                    <a:pt x="674" y="414"/>
                    <a:pt x="674" y="414"/>
                    <a:pt x="674" y="414"/>
                  </a:cubicBezTo>
                  <a:cubicBezTo>
                    <a:pt x="679" y="417"/>
                    <a:pt x="683" y="420"/>
                    <a:pt x="688" y="423"/>
                  </a:cubicBezTo>
                  <a:cubicBezTo>
                    <a:pt x="726" y="449"/>
                    <a:pt x="746" y="478"/>
                    <a:pt x="747" y="503"/>
                  </a:cubicBezTo>
                  <a:cubicBezTo>
                    <a:pt x="746" y="419"/>
                    <a:pt x="745" y="335"/>
                    <a:pt x="744" y="252"/>
                  </a:cubicBezTo>
                  <a:cubicBezTo>
                    <a:pt x="744" y="227"/>
                    <a:pt x="724" y="198"/>
                    <a:pt x="686" y="172"/>
                  </a:cubicBezTo>
                  <a:cubicBezTo>
                    <a:pt x="681" y="169"/>
                    <a:pt x="677" y="166"/>
                    <a:pt x="672" y="164"/>
                  </a:cubicBezTo>
                  <a:cubicBezTo>
                    <a:pt x="672" y="164"/>
                    <a:pt x="672" y="164"/>
                    <a:pt x="672" y="164"/>
                  </a:cubicBezTo>
                  <a:cubicBezTo>
                    <a:pt x="668" y="161"/>
                    <a:pt x="663" y="159"/>
                    <a:pt x="658" y="156"/>
                  </a:cubicBezTo>
                  <a:cubicBezTo>
                    <a:pt x="658" y="156"/>
                    <a:pt x="658" y="156"/>
                    <a:pt x="658" y="156"/>
                  </a:cubicBezTo>
                  <a:cubicBezTo>
                    <a:pt x="653" y="153"/>
                    <a:pt x="649" y="151"/>
                    <a:pt x="644" y="149"/>
                  </a:cubicBezTo>
                  <a:cubicBezTo>
                    <a:pt x="644" y="149"/>
                    <a:pt x="643" y="149"/>
                    <a:pt x="643" y="149"/>
                  </a:cubicBezTo>
                  <a:cubicBezTo>
                    <a:pt x="639" y="147"/>
                    <a:pt x="634" y="145"/>
                    <a:pt x="629" y="143"/>
                  </a:cubicBezTo>
                  <a:cubicBezTo>
                    <a:pt x="629" y="143"/>
                    <a:pt x="629" y="143"/>
                    <a:pt x="629" y="143"/>
                  </a:cubicBezTo>
                  <a:cubicBezTo>
                    <a:pt x="628" y="143"/>
                    <a:pt x="628" y="142"/>
                    <a:pt x="628" y="142"/>
                  </a:cubicBezTo>
                  <a:cubicBezTo>
                    <a:pt x="624" y="141"/>
                    <a:pt x="620" y="139"/>
                    <a:pt x="615" y="138"/>
                  </a:cubicBezTo>
                  <a:cubicBezTo>
                    <a:pt x="615" y="138"/>
                    <a:pt x="615" y="138"/>
                    <a:pt x="615" y="138"/>
                  </a:cubicBezTo>
                  <a:cubicBezTo>
                    <a:pt x="611" y="136"/>
                    <a:pt x="606" y="135"/>
                    <a:pt x="602" y="134"/>
                  </a:cubicBezTo>
                  <a:cubicBezTo>
                    <a:pt x="602" y="133"/>
                    <a:pt x="601" y="133"/>
                    <a:pt x="601" y="133"/>
                  </a:cubicBezTo>
                  <a:cubicBezTo>
                    <a:pt x="601" y="133"/>
                    <a:pt x="601" y="133"/>
                    <a:pt x="600" y="133"/>
                  </a:cubicBezTo>
                  <a:cubicBezTo>
                    <a:pt x="597" y="132"/>
                    <a:pt x="594" y="131"/>
                    <a:pt x="591" y="130"/>
                  </a:cubicBezTo>
                  <a:cubicBezTo>
                    <a:pt x="590" y="130"/>
                    <a:pt x="590" y="130"/>
                    <a:pt x="589" y="130"/>
                  </a:cubicBezTo>
                  <a:cubicBezTo>
                    <a:pt x="586" y="129"/>
                    <a:pt x="584" y="129"/>
                    <a:pt x="582" y="128"/>
                  </a:cubicBezTo>
                  <a:cubicBezTo>
                    <a:pt x="581" y="128"/>
                    <a:pt x="581" y="128"/>
                    <a:pt x="580" y="128"/>
                  </a:cubicBezTo>
                  <a:cubicBezTo>
                    <a:pt x="579" y="128"/>
                    <a:pt x="579" y="128"/>
                    <a:pt x="578" y="127"/>
                  </a:cubicBezTo>
                  <a:cubicBezTo>
                    <a:pt x="577" y="127"/>
                    <a:pt x="575" y="127"/>
                    <a:pt x="574" y="126"/>
                  </a:cubicBezTo>
                  <a:cubicBezTo>
                    <a:pt x="573" y="126"/>
                    <a:pt x="571" y="126"/>
                    <a:pt x="570" y="126"/>
                  </a:cubicBezTo>
                  <a:cubicBezTo>
                    <a:pt x="569" y="125"/>
                    <a:pt x="567" y="125"/>
                    <a:pt x="566" y="125"/>
                  </a:cubicBezTo>
                  <a:cubicBezTo>
                    <a:pt x="565" y="125"/>
                    <a:pt x="564" y="125"/>
                    <a:pt x="563" y="124"/>
                  </a:cubicBezTo>
                  <a:cubicBezTo>
                    <a:pt x="563" y="124"/>
                    <a:pt x="563" y="124"/>
                    <a:pt x="563" y="124"/>
                  </a:cubicBezTo>
                  <a:cubicBezTo>
                    <a:pt x="558" y="124"/>
                    <a:pt x="554" y="123"/>
                    <a:pt x="550" y="123"/>
                  </a:cubicBezTo>
                  <a:cubicBezTo>
                    <a:pt x="550" y="123"/>
                    <a:pt x="549" y="122"/>
                    <a:pt x="549" y="122"/>
                  </a:cubicBezTo>
                  <a:cubicBezTo>
                    <a:pt x="548" y="122"/>
                    <a:pt x="548" y="122"/>
                    <a:pt x="548" y="122"/>
                  </a:cubicBezTo>
                  <a:cubicBezTo>
                    <a:pt x="544" y="122"/>
                    <a:pt x="541" y="122"/>
                    <a:pt x="537" y="121"/>
                  </a:cubicBezTo>
                  <a:cubicBezTo>
                    <a:pt x="537" y="121"/>
                    <a:pt x="536" y="121"/>
                    <a:pt x="536" y="121"/>
                  </a:cubicBezTo>
                  <a:cubicBezTo>
                    <a:pt x="536" y="121"/>
                    <a:pt x="535" y="121"/>
                    <a:pt x="535" y="121"/>
                  </a:cubicBezTo>
                  <a:cubicBezTo>
                    <a:pt x="531" y="121"/>
                    <a:pt x="528" y="121"/>
                    <a:pt x="525" y="121"/>
                  </a:cubicBezTo>
                  <a:cubicBezTo>
                    <a:pt x="525" y="121"/>
                    <a:pt x="525" y="121"/>
                    <a:pt x="525" y="121"/>
                  </a:cubicBezTo>
                  <a:cubicBezTo>
                    <a:pt x="525" y="121"/>
                    <a:pt x="524" y="121"/>
                    <a:pt x="524" y="121"/>
                  </a:cubicBezTo>
                  <a:cubicBezTo>
                    <a:pt x="521" y="121"/>
                    <a:pt x="518" y="121"/>
                    <a:pt x="515" y="121"/>
                  </a:cubicBezTo>
                  <a:cubicBezTo>
                    <a:pt x="515" y="121"/>
                    <a:pt x="514" y="121"/>
                    <a:pt x="514" y="121"/>
                  </a:cubicBezTo>
                  <a:cubicBezTo>
                    <a:pt x="513" y="121"/>
                    <a:pt x="513" y="121"/>
                    <a:pt x="513" y="121"/>
                  </a:cubicBezTo>
                  <a:cubicBezTo>
                    <a:pt x="510" y="121"/>
                    <a:pt x="507" y="121"/>
                    <a:pt x="504" y="121"/>
                  </a:cubicBezTo>
                  <a:cubicBezTo>
                    <a:pt x="504" y="121"/>
                    <a:pt x="503" y="121"/>
                    <a:pt x="503" y="121"/>
                  </a:cubicBezTo>
                  <a:cubicBezTo>
                    <a:pt x="503" y="121"/>
                    <a:pt x="503" y="121"/>
                    <a:pt x="503" y="121"/>
                  </a:cubicBezTo>
                  <a:cubicBezTo>
                    <a:pt x="499" y="122"/>
                    <a:pt x="496" y="122"/>
                    <a:pt x="493" y="123"/>
                  </a:cubicBezTo>
                  <a:cubicBezTo>
                    <a:pt x="493" y="123"/>
                    <a:pt x="493" y="123"/>
                    <a:pt x="492" y="123"/>
                  </a:cubicBezTo>
                  <a:cubicBezTo>
                    <a:pt x="492" y="123"/>
                    <a:pt x="492" y="123"/>
                    <a:pt x="492" y="123"/>
                  </a:cubicBezTo>
                  <a:cubicBezTo>
                    <a:pt x="490" y="123"/>
                    <a:pt x="489" y="123"/>
                    <a:pt x="488" y="123"/>
                  </a:cubicBezTo>
                  <a:cubicBezTo>
                    <a:pt x="487" y="124"/>
                    <a:pt x="486" y="124"/>
                    <a:pt x="485" y="124"/>
                  </a:cubicBezTo>
                  <a:cubicBezTo>
                    <a:pt x="484" y="124"/>
                    <a:pt x="483" y="124"/>
                    <a:pt x="482" y="125"/>
                  </a:cubicBezTo>
                  <a:cubicBezTo>
                    <a:pt x="481" y="125"/>
                    <a:pt x="480" y="125"/>
                    <a:pt x="479" y="125"/>
                  </a:cubicBezTo>
                  <a:cubicBezTo>
                    <a:pt x="479" y="125"/>
                    <a:pt x="479" y="125"/>
                    <a:pt x="479" y="125"/>
                  </a:cubicBezTo>
                  <a:cubicBezTo>
                    <a:pt x="476" y="126"/>
                    <a:pt x="474" y="127"/>
                    <a:pt x="471" y="127"/>
                  </a:cubicBezTo>
                  <a:cubicBezTo>
                    <a:pt x="471" y="128"/>
                    <a:pt x="470" y="128"/>
                    <a:pt x="470" y="128"/>
                  </a:cubicBezTo>
                  <a:cubicBezTo>
                    <a:pt x="467" y="129"/>
                    <a:pt x="464" y="130"/>
                    <a:pt x="462" y="131"/>
                  </a:cubicBezTo>
                  <a:cubicBezTo>
                    <a:pt x="460" y="132"/>
                    <a:pt x="458" y="132"/>
                    <a:pt x="457" y="133"/>
                  </a:cubicBezTo>
                  <a:cubicBezTo>
                    <a:pt x="456" y="134"/>
                    <a:pt x="456" y="134"/>
                    <a:pt x="455" y="134"/>
                  </a:cubicBezTo>
                  <a:cubicBezTo>
                    <a:pt x="454" y="135"/>
                    <a:pt x="454" y="135"/>
                    <a:pt x="453" y="135"/>
                  </a:cubicBezTo>
                  <a:cubicBezTo>
                    <a:pt x="453" y="136"/>
                    <a:pt x="452" y="136"/>
                    <a:pt x="452" y="136"/>
                  </a:cubicBezTo>
                  <a:cubicBezTo>
                    <a:pt x="451" y="137"/>
                    <a:pt x="451" y="137"/>
                    <a:pt x="450" y="137"/>
                  </a:cubicBezTo>
                  <a:cubicBezTo>
                    <a:pt x="449" y="138"/>
                    <a:pt x="448" y="139"/>
                    <a:pt x="447" y="139"/>
                  </a:cubicBezTo>
                  <a:cubicBezTo>
                    <a:pt x="447" y="140"/>
                    <a:pt x="446" y="140"/>
                    <a:pt x="446" y="141"/>
                  </a:cubicBezTo>
                  <a:cubicBezTo>
                    <a:pt x="446" y="141"/>
                    <a:pt x="445" y="141"/>
                    <a:pt x="445" y="141"/>
                  </a:cubicBezTo>
                  <a:cubicBezTo>
                    <a:pt x="444" y="142"/>
                    <a:pt x="443" y="143"/>
                    <a:pt x="442" y="144"/>
                  </a:cubicBezTo>
                  <a:cubicBezTo>
                    <a:pt x="442" y="144"/>
                    <a:pt x="442" y="144"/>
                    <a:pt x="442" y="144"/>
                  </a:cubicBezTo>
                  <a:cubicBezTo>
                    <a:pt x="441" y="145"/>
                    <a:pt x="440" y="145"/>
                    <a:pt x="440" y="146"/>
                  </a:cubicBezTo>
                  <a:cubicBezTo>
                    <a:pt x="440" y="146"/>
                    <a:pt x="440" y="146"/>
                    <a:pt x="440" y="146"/>
                  </a:cubicBezTo>
                  <a:cubicBezTo>
                    <a:pt x="440" y="146"/>
                    <a:pt x="440" y="146"/>
                    <a:pt x="440" y="146"/>
                  </a:cubicBezTo>
                  <a:cubicBezTo>
                    <a:pt x="440" y="146"/>
                    <a:pt x="440" y="146"/>
                    <a:pt x="440" y="146"/>
                  </a:cubicBezTo>
                  <a:cubicBezTo>
                    <a:pt x="440" y="146"/>
                    <a:pt x="439" y="147"/>
                    <a:pt x="439" y="147"/>
                  </a:cubicBezTo>
                  <a:cubicBezTo>
                    <a:pt x="439" y="147"/>
                    <a:pt x="439" y="147"/>
                    <a:pt x="438" y="148"/>
                  </a:cubicBezTo>
                  <a:cubicBezTo>
                    <a:pt x="438" y="149"/>
                    <a:pt x="437" y="149"/>
                    <a:pt x="436" y="150"/>
                  </a:cubicBezTo>
                  <a:cubicBezTo>
                    <a:pt x="436" y="151"/>
                    <a:pt x="436" y="151"/>
                    <a:pt x="436" y="151"/>
                  </a:cubicBezTo>
                  <a:cubicBezTo>
                    <a:pt x="435" y="152"/>
                    <a:pt x="435" y="152"/>
                    <a:pt x="435" y="152"/>
                  </a:cubicBezTo>
                  <a:cubicBezTo>
                    <a:pt x="435" y="152"/>
                    <a:pt x="435" y="153"/>
                    <a:pt x="434" y="153"/>
                  </a:cubicBezTo>
                  <a:cubicBezTo>
                    <a:pt x="434" y="154"/>
                    <a:pt x="433" y="155"/>
                    <a:pt x="433" y="155"/>
                  </a:cubicBezTo>
                  <a:cubicBezTo>
                    <a:pt x="433" y="156"/>
                    <a:pt x="432" y="157"/>
                    <a:pt x="432" y="157"/>
                  </a:cubicBezTo>
                  <a:cubicBezTo>
                    <a:pt x="431" y="158"/>
                    <a:pt x="431" y="159"/>
                    <a:pt x="431" y="160"/>
                  </a:cubicBezTo>
                  <a:cubicBezTo>
                    <a:pt x="430" y="160"/>
                    <a:pt x="430" y="160"/>
                    <a:pt x="430" y="160"/>
                  </a:cubicBezTo>
                  <a:cubicBezTo>
                    <a:pt x="430" y="161"/>
                    <a:pt x="430" y="161"/>
                    <a:pt x="430" y="161"/>
                  </a:cubicBezTo>
                  <a:cubicBezTo>
                    <a:pt x="429" y="163"/>
                    <a:pt x="428" y="164"/>
                    <a:pt x="428" y="165"/>
                  </a:cubicBezTo>
                  <a:cubicBezTo>
                    <a:pt x="428" y="166"/>
                    <a:pt x="428" y="166"/>
                    <a:pt x="427" y="166"/>
                  </a:cubicBezTo>
                  <a:cubicBezTo>
                    <a:pt x="427" y="168"/>
                    <a:pt x="426" y="170"/>
                    <a:pt x="425" y="172"/>
                  </a:cubicBezTo>
                  <a:cubicBezTo>
                    <a:pt x="424" y="173"/>
                    <a:pt x="424" y="174"/>
                    <a:pt x="423" y="176"/>
                  </a:cubicBezTo>
                  <a:cubicBezTo>
                    <a:pt x="423" y="176"/>
                    <a:pt x="423" y="177"/>
                    <a:pt x="423" y="177"/>
                  </a:cubicBezTo>
                  <a:cubicBezTo>
                    <a:pt x="422" y="179"/>
                    <a:pt x="421" y="181"/>
                    <a:pt x="420" y="182"/>
                  </a:cubicBezTo>
                  <a:cubicBezTo>
                    <a:pt x="420" y="183"/>
                    <a:pt x="419" y="184"/>
                    <a:pt x="419" y="185"/>
                  </a:cubicBezTo>
                  <a:cubicBezTo>
                    <a:pt x="419" y="185"/>
                    <a:pt x="418" y="186"/>
                    <a:pt x="418" y="186"/>
                  </a:cubicBezTo>
                  <a:cubicBezTo>
                    <a:pt x="417" y="187"/>
                    <a:pt x="417" y="188"/>
                    <a:pt x="416" y="190"/>
                  </a:cubicBezTo>
                  <a:cubicBezTo>
                    <a:pt x="415" y="190"/>
                    <a:pt x="415" y="191"/>
                    <a:pt x="414" y="192"/>
                  </a:cubicBezTo>
                  <a:cubicBezTo>
                    <a:pt x="413" y="193"/>
                    <a:pt x="413" y="194"/>
                    <a:pt x="412" y="195"/>
                  </a:cubicBezTo>
                  <a:cubicBezTo>
                    <a:pt x="411" y="196"/>
                    <a:pt x="411" y="196"/>
                    <a:pt x="411" y="197"/>
                  </a:cubicBezTo>
                  <a:cubicBezTo>
                    <a:pt x="409" y="198"/>
                    <a:pt x="408" y="200"/>
                    <a:pt x="407" y="201"/>
                  </a:cubicBezTo>
                  <a:cubicBezTo>
                    <a:pt x="407" y="201"/>
                    <a:pt x="407" y="201"/>
                    <a:pt x="407" y="201"/>
                  </a:cubicBezTo>
                  <a:cubicBezTo>
                    <a:pt x="405" y="203"/>
                    <a:pt x="404" y="204"/>
                    <a:pt x="402" y="206"/>
                  </a:cubicBezTo>
                  <a:cubicBezTo>
                    <a:pt x="402" y="206"/>
                    <a:pt x="402" y="206"/>
                    <a:pt x="401" y="207"/>
                  </a:cubicBezTo>
                  <a:cubicBezTo>
                    <a:pt x="400" y="208"/>
                    <a:pt x="399" y="209"/>
                    <a:pt x="398" y="210"/>
                  </a:cubicBezTo>
                  <a:cubicBezTo>
                    <a:pt x="397" y="210"/>
                    <a:pt x="397" y="211"/>
                    <a:pt x="396" y="211"/>
                  </a:cubicBezTo>
                  <a:cubicBezTo>
                    <a:pt x="395" y="212"/>
                    <a:pt x="394" y="213"/>
                    <a:pt x="392" y="214"/>
                  </a:cubicBezTo>
                  <a:cubicBezTo>
                    <a:pt x="392" y="215"/>
                    <a:pt x="391" y="215"/>
                    <a:pt x="391" y="215"/>
                  </a:cubicBezTo>
                  <a:cubicBezTo>
                    <a:pt x="389" y="217"/>
                    <a:pt x="387" y="218"/>
                    <a:pt x="385" y="219"/>
                  </a:cubicBezTo>
                  <a:cubicBezTo>
                    <a:pt x="385" y="219"/>
                    <a:pt x="385" y="219"/>
                    <a:pt x="385" y="219"/>
                  </a:cubicBezTo>
                  <a:cubicBezTo>
                    <a:pt x="385" y="219"/>
                    <a:pt x="384" y="220"/>
                    <a:pt x="384" y="220"/>
                  </a:cubicBezTo>
                  <a:cubicBezTo>
                    <a:pt x="384" y="220"/>
                    <a:pt x="384" y="220"/>
                    <a:pt x="384" y="220"/>
                  </a:cubicBezTo>
                  <a:cubicBezTo>
                    <a:pt x="383" y="220"/>
                    <a:pt x="383" y="220"/>
                    <a:pt x="383" y="220"/>
                  </a:cubicBezTo>
                  <a:cubicBezTo>
                    <a:pt x="383" y="220"/>
                    <a:pt x="382" y="221"/>
                    <a:pt x="382" y="221"/>
                  </a:cubicBezTo>
                  <a:cubicBezTo>
                    <a:pt x="382" y="221"/>
                    <a:pt x="382" y="221"/>
                    <a:pt x="381" y="221"/>
                  </a:cubicBezTo>
                  <a:cubicBezTo>
                    <a:pt x="381" y="221"/>
                    <a:pt x="381" y="221"/>
                    <a:pt x="381" y="221"/>
                  </a:cubicBezTo>
                  <a:cubicBezTo>
                    <a:pt x="380" y="222"/>
                    <a:pt x="380" y="222"/>
                    <a:pt x="379" y="222"/>
                  </a:cubicBezTo>
                  <a:cubicBezTo>
                    <a:pt x="379" y="222"/>
                    <a:pt x="379" y="222"/>
                    <a:pt x="378" y="223"/>
                  </a:cubicBezTo>
                  <a:cubicBezTo>
                    <a:pt x="378" y="223"/>
                    <a:pt x="378" y="223"/>
                    <a:pt x="377" y="223"/>
                  </a:cubicBezTo>
                  <a:cubicBezTo>
                    <a:pt x="377" y="223"/>
                    <a:pt x="376" y="224"/>
                    <a:pt x="376" y="224"/>
                  </a:cubicBezTo>
                  <a:cubicBezTo>
                    <a:pt x="375" y="224"/>
                    <a:pt x="375" y="224"/>
                    <a:pt x="375" y="224"/>
                  </a:cubicBezTo>
                  <a:cubicBezTo>
                    <a:pt x="374" y="225"/>
                    <a:pt x="374" y="225"/>
                    <a:pt x="373" y="225"/>
                  </a:cubicBezTo>
                  <a:cubicBezTo>
                    <a:pt x="373" y="225"/>
                    <a:pt x="372" y="225"/>
                    <a:pt x="372" y="225"/>
                  </a:cubicBezTo>
                  <a:cubicBezTo>
                    <a:pt x="371" y="226"/>
                    <a:pt x="370" y="226"/>
                    <a:pt x="369" y="227"/>
                  </a:cubicBezTo>
                  <a:cubicBezTo>
                    <a:pt x="363" y="230"/>
                    <a:pt x="355" y="233"/>
                    <a:pt x="348" y="235"/>
                  </a:cubicBezTo>
                  <a:cubicBezTo>
                    <a:pt x="0" y="0"/>
                    <a:pt x="0" y="0"/>
                    <a:pt x="0" y="0"/>
                  </a:cubicBezTo>
                  <a:cubicBezTo>
                    <a:pt x="2" y="251"/>
                    <a:pt x="2" y="251"/>
                    <a:pt x="2" y="251"/>
                  </a:cubicBezTo>
                  <a:cubicBezTo>
                    <a:pt x="350" y="486"/>
                    <a:pt x="350" y="486"/>
                    <a:pt x="350" y="486"/>
                  </a:cubicBezTo>
                  <a:cubicBezTo>
                    <a:pt x="357" y="483"/>
                    <a:pt x="365" y="480"/>
                    <a:pt x="372" y="477"/>
                  </a:cubicBezTo>
                  <a:cubicBezTo>
                    <a:pt x="373" y="477"/>
                    <a:pt x="373" y="476"/>
                    <a:pt x="374" y="476"/>
                  </a:cubicBezTo>
                  <a:cubicBezTo>
                    <a:pt x="375" y="476"/>
                    <a:pt x="375" y="476"/>
                    <a:pt x="375" y="476"/>
                  </a:cubicBezTo>
                  <a:cubicBezTo>
                    <a:pt x="376" y="475"/>
                    <a:pt x="376" y="475"/>
                    <a:pt x="377" y="475"/>
                  </a:cubicBezTo>
                  <a:cubicBezTo>
                    <a:pt x="377" y="475"/>
                    <a:pt x="378" y="475"/>
                    <a:pt x="378" y="474"/>
                  </a:cubicBezTo>
                  <a:cubicBezTo>
                    <a:pt x="378" y="474"/>
                    <a:pt x="379" y="474"/>
                    <a:pt x="379" y="474"/>
                  </a:cubicBezTo>
                  <a:cubicBezTo>
                    <a:pt x="380" y="474"/>
                    <a:pt x="380" y="473"/>
                    <a:pt x="380" y="473"/>
                  </a:cubicBezTo>
                  <a:cubicBezTo>
                    <a:pt x="381" y="473"/>
                    <a:pt x="381" y="473"/>
                    <a:pt x="382" y="473"/>
                  </a:cubicBezTo>
                  <a:cubicBezTo>
                    <a:pt x="382" y="472"/>
                    <a:pt x="382" y="472"/>
                    <a:pt x="382" y="472"/>
                  </a:cubicBezTo>
                  <a:cubicBezTo>
                    <a:pt x="383" y="472"/>
                    <a:pt x="383" y="472"/>
                    <a:pt x="384" y="472"/>
                  </a:cubicBezTo>
                  <a:cubicBezTo>
                    <a:pt x="384" y="472"/>
                    <a:pt x="384" y="471"/>
                    <a:pt x="384" y="471"/>
                  </a:cubicBezTo>
                  <a:cubicBezTo>
                    <a:pt x="384" y="471"/>
                    <a:pt x="385" y="471"/>
                    <a:pt x="385" y="471"/>
                  </a:cubicBezTo>
                  <a:cubicBezTo>
                    <a:pt x="385" y="471"/>
                    <a:pt x="385" y="471"/>
                    <a:pt x="386" y="471"/>
                  </a:cubicBezTo>
                  <a:cubicBezTo>
                    <a:pt x="386" y="470"/>
                    <a:pt x="386" y="470"/>
                    <a:pt x="386" y="470"/>
                  </a:cubicBezTo>
                  <a:cubicBezTo>
                    <a:pt x="386" y="470"/>
                    <a:pt x="387" y="470"/>
                    <a:pt x="387" y="470"/>
                  </a:cubicBezTo>
                  <a:cubicBezTo>
                    <a:pt x="387" y="470"/>
                    <a:pt x="387" y="470"/>
                    <a:pt x="387" y="470"/>
                  </a:cubicBezTo>
                  <a:cubicBezTo>
                    <a:pt x="387" y="470"/>
                    <a:pt x="387" y="470"/>
                    <a:pt x="387" y="470"/>
                  </a:cubicBezTo>
                  <a:cubicBezTo>
                    <a:pt x="389" y="468"/>
                    <a:pt x="391" y="467"/>
                    <a:pt x="393" y="466"/>
                  </a:cubicBezTo>
                  <a:cubicBezTo>
                    <a:pt x="393" y="466"/>
                    <a:pt x="394" y="465"/>
                    <a:pt x="395" y="465"/>
                  </a:cubicBezTo>
                  <a:cubicBezTo>
                    <a:pt x="396" y="464"/>
                    <a:pt x="397" y="463"/>
                    <a:pt x="398" y="462"/>
                  </a:cubicBezTo>
                  <a:cubicBezTo>
                    <a:pt x="398" y="462"/>
                    <a:pt x="399" y="461"/>
                    <a:pt x="399" y="461"/>
                  </a:cubicBezTo>
                  <a:cubicBezTo>
                    <a:pt x="399" y="461"/>
                    <a:pt x="400" y="461"/>
                    <a:pt x="400" y="460"/>
                  </a:cubicBezTo>
                  <a:cubicBezTo>
                    <a:pt x="401" y="459"/>
                    <a:pt x="402" y="458"/>
                    <a:pt x="403" y="457"/>
                  </a:cubicBezTo>
                  <a:cubicBezTo>
                    <a:pt x="404" y="457"/>
                    <a:pt x="404" y="457"/>
                    <a:pt x="405" y="456"/>
                  </a:cubicBezTo>
                  <a:cubicBezTo>
                    <a:pt x="406" y="455"/>
                    <a:pt x="408" y="453"/>
                    <a:pt x="409" y="452"/>
                  </a:cubicBezTo>
                  <a:cubicBezTo>
                    <a:pt x="409" y="452"/>
                    <a:pt x="409" y="452"/>
                    <a:pt x="409" y="452"/>
                  </a:cubicBezTo>
                  <a:cubicBezTo>
                    <a:pt x="409" y="452"/>
                    <a:pt x="409" y="452"/>
                    <a:pt x="409" y="452"/>
                  </a:cubicBezTo>
                  <a:cubicBezTo>
                    <a:pt x="410" y="450"/>
                    <a:pt x="412" y="449"/>
                    <a:pt x="413" y="447"/>
                  </a:cubicBezTo>
                  <a:cubicBezTo>
                    <a:pt x="413" y="447"/>
                    <a:pt x="414" y="446"/>
                    <a:pt x="414" y="446"/>
                  </a:cubicBezTo>
                  <a:cubicBezTo>
                    <a:pt x="415" y="445"/>
                    <a:pt x="416" y="444"/>
                    <a:pt x="416" y="443"/>
                  </a:cubicBezTo>
                  <a:cubicBezTo>
                    <a:pt x="417" y="442"/>
                    <a:pt x="417" y="442"/>
                    <a:pt x="417" y="442"/>
                  </a:cubicBezTo>
                  <a:cubicBezTo>
                    <a:pt x="417" y="441"/>
                    <a:pt x="418" y="441"/>
                    <a:pt x="418" y="440"/>
                  </a:cubicBezTo>
                  <a:cubicBezTo>
                    <a:pt x="419" y="439"/>
                    <a:pt x="420" y="438"/>
                    <a:pt x="420" y="437"/>
                  </a:cubicBezTo>
                  <a:cubicBezTo>
                    <a:pt x="421" y="436"/>
                    <a:pt x="421" y="435"/>
                    <a:pt x="421" y="435"/>
                  </a:cubicBezTo>
                  <a:cubicBezTo>
                    <a:pt x="422" y="434"/>
                    <a:pt x="422" y="434"/>
                    <a:pt x="422" y="433"/>
                  </a:cubicBezTo>
                  <a:cubicBezTo>
                    <a:pt x="422" y="433"/>
                    <a:pt x="422" y="433"/>
                    <a:pt x="422" y="433"/>
                  </a:cubicBezTo>
                  <a:cubicBezTo>
                    <a:pt x="423" y="431"/>
                    <a:pt x="424" y="429"/>
                    <a:pt x="425" y="428"/>
                  </a:cubicBezTo>
                  <a:cubicBezTo>
                    <a:pt x="425" y="427"/>
                    <a:pt x="425" y="427"/>
                    <a:pt x="425" y="426"/>
                  </a:cubicBezTo>
                  <a:cubicBezTo>
                    <a:pt x="426" y="425"/>
                    <a:pt x="427" y="423"/>
                    <a:pt x="427" y="422"/>
                  </a:cubicBezTo>
                  <a:cubicBezTo>
                    <a:pt x="428" y="420"/>
                    <a:pt x="429" y="418"/>
                    <a:pt x="430" y="417"/>
                  </a:cubicBezTo>
                  <a:cubicBezTo>
                    <a:pt x="430" y="416"/>
                    <a:pt x="430" y="416"/>
                    <a:pt x="430" y="416"/>
                  </a:cubicBezTo>
                  <a:cubicBezTo>
                    <a:pt x="431" y="414"/>
                    <a:pt x="431" y="413"/>
                    <a:pt x="432" y="412"/>
                  </a:cubicBezTo>
                  <a:cubicBezTo>
                    <a:pt x="432" y="411"/>
                    <a:pt x="432" y="411"/>
                    <a:pt x="433" y="410"/>
                  </a:cubicBezTo>
                  <a:cubicBezTo>
                    <a:pt x="433" y="409"/>
                    <a:pt x="434" y="409"/>
                    <a:pt x="434" y="408"/>
                  </a:cubicBezTo>
                  <a:cubicBezTo>
                    <a:pt x="434" y="407"/>
                    <a:pt x="435" y="407"/>
                    <a:pt x="435" y="406"/>
                  </a:cubicBezTo>
                  <a:cubicBezTo>
                    <a:pt x="436" y="405"/>
                    <a:pt x="436" y="404"/>
                    <a:pt x="437" y="404"/>
                  </a:cubicBezTo>
                  <a:cubicBezTo>
                    <a:pt x="437" y="403"/>
                    <a:pt x="437" y="403"/>
                    <a:pt x="438" y="402"/>
                  </a:cubicBezTo>
                  <a:cubicBezTo>
                    <a:pt x="438" y="402"/>
                    <a:pt x="438" y="401"/>
                    <a:pt x="439" y="401"/>
                  </a:cubicBezTo>
                  <a:cubicBezTo>
                    <a:pt x="439" y="400"/>
                    <a:pt x="440" y="399"/>
                    <a:pt x="440" y="398"/>
                  </a:cubicBezTo>
                  <a:cubicBezTo>
                    <a:pt x="441" y="398"/>
                    <a:pt x="441" y="398"/>
                    <a:pt x="441" y="397"/>
                  </a:cubicBezTo>
                  <a:cubicBezTo>
                    <a:pt x="442" y="396"/>
                    <a:pt x="443" y="395"/>
                    <a:pt x="444" y="394"/>
                  </a:cubicBezTo>
                  <a:cubicBezTo>
                    <a:pt x="444" y="394"/>
                    <a:pt x="444" y="394"/>
                    <a:pt x="445" y="394"/>
                  </a:cubicBezTo>
                  <a:cubicBezTo>
                    <a:pt x="446" y="393"/>
                    <a:pt x="447" y="392"/>
                    <a:pt x="448" y="391"/>
                  </a:cubicBezTo>
                  <a:cubicBezTo>
                    <a:pt x="448" y="391"/>
                    <a:pt x="449" y="390"/>
                    <a:pt x="449" y="390"/>
                  </a:cubicBezTo>
                  <a:cubicBezTo>
                    <a:pt x="450" y="389"/>
                    <a:pt x="451" y="389"/>
                    <a:pt x="452" y="388"/>
                  </a:cubicBezTo>
                  <a:cubicBezTo>
                    <a:pt x="453" y="388"/>
                    <a:pt x="453" y="387"/>
                    <a:pt x="454" y="387"/>
                  </a:cubicBezTo>
                  <a:cubicBezTo>
                    <a:pt x="455" y="386"/>
                    <a:pt x="456" y="385"/>
                    <a:pt x="457" y="385"/>
                  </a:cubicBezTo>
                  <a:cubicBezTo>
                    <a:pt x="458" y="385"/>
                    <a:pt x="458" y="384"/>
                    <a:pt x="459" y="384"/>
                  </a:cubicBezTo>
                  <a:cubicBezTo>
                    <a:pt x="461" y="383"/>
                    <a:pt x="462" y="382"/>
                    <a:pt x="464" y="381"/>
                  </a:cubicBezTo>
                  <a:cubicBezTo>
                    <a:pt x="467" y="380"/>
                    <a:pt x="469" y="379"/>
                    <a:pt x="472" y="379"/>
                  </a:cubicBezTo>
                  <a:cubicBezTo>
                    <a:pt x="472" y="378"/>
                    <a:pt x="473" y="378"/>
                    <a:pt x="473" y="378"/>
                  </a:cubicBezTo>
                  <a:cubicBezTo>
                    <a:pt x="476" y="377"/>
                    <a:pt x="479" y="376"/>
                    <a:pt x="481" y="376"/>
                  </a:cubicBezTo>
                  <a:close/>
                </a:path>
              </a:pathLst>
            </a:custGeom>
            <a:solidFill>
              <a:srgbClr val="0093C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任意多边形 64">
              <a:extLst>
                <a:ext uri="{FF2B5EF4-FFF2-40B4-BE49-F238E27FC236}">
                  <a16:creationId xmlns:a16="http://schemas.microsoft.com/office/drawing/2014/main" id="{6D4C16BF-A8B5-4C81-8810-729EAE37E3F6}"/>
                </a:ext>
              </a:extLst>
            </p:cNvPr>
            <p:cNvSpPr/>
            <p:nvPr/>
          </p:nvSpPr>
          <p:spPr bwMode="auto">
            <a:xfrm>
              <a:off x="4683126" y="2943226"/>
              <a:ext cx="563563" cy="366713"/>
            </a:xfrm>
            <a:custGeom>
              <a:avLst/>
              <a:gdLst>
                <a:gd name="T0" fmla="*/ 631 w 1080"/>
                <a:gd name="T1" fmla="*/ 188 h 704"/>
                <a:gd name="T2" fmla="*/ 630 w 1080"/>
                <a:gd name="T3" fmla="*/ 397 h 704"/>
                <a:gd name="T4" fmla="*/ 610 w 1080"/>
                <a:gd name="T5" fmla="*/ 399 h 704"/>
                <a:gd name="T6" fmla="*/ 600 w 1080"/>
                <a:gd name="T7" fmla="*/ 399 h 704"/>
                <a:gd name="T8" fmla="*/ 574 w 1080"/>
                <a:gd name="T9" fmla="*/ 399 h 704"/>
                <a:gd name="T10" fmla="*/ 561 w 1080"/>
                <a:gd name="T11" fmla="*/ 397 h 704"/>
                <a:gd name="T12" fmla="*/ 545 w 1080"/>
                <a:gd name="T13" fmla="*/ 395 h 704"/>
                <a:gd name="T14" fmla="*/ 534 w 1080"/>
                <a:gd name="T15" fmla="*/ 392 h 704"/>
                <a:gd name="T16" fmla="*/ 527 w 1080"/>
                <a:gd name="T17" fmla="*/ 390 h 704"/>
                <a:gd name="T18" fmla="*/ 519 w 1080"/>
                <a:gd name="T19" fmla="*/ 386 h 704"/>
                <a:gd name="T20" fmla="*/ 514 w 1080"/>
                <a:gd name="T21" fmla="*/ 383 h 704"/>
                <a:gd name="T22" fmla="*/ 490 w 1080"/>
                <a:gd name="T23" fmla="*/ 328 h 704"/>
                <a:gd name="T24" fmla="*/ 0 w 1080"/>
                <a:gd name="T25" fmla="*/ 454 h 704"/>
                <a:gd name="T26" fmla="*/ 483 w 1080"/>
                <a:gd name="T27" fmla="*/ 543 h 704"/>
                <a:gd name="T28" fmla="*/ 512 w 1080"/>
                <a:gd name="T29" fmla="*/ 631 h 704"/>
                <a:gd name="T30" fmla="*/ 520 w 1080"/>
                <a:gd name="T31" fmla="*/ 636 h 704"/>
                <a:gd name="T32" fmla="*/ 526 w 1080"/>
                <a:gd name="T33" fmla="*/ 639 h 704"/>
                <a:gd name="T34" fmla="*/ 531 w 1080"/>
                <a:gd name="T35" fmla="*/ 641 h 704"/>
                <a:gd name="T36" fmla="*/ 537 w 1080"/>
                <a:gd name="T37" fmla="*/ 643 h 704"/>
                <a:gd name="T38" fmla="*/ 546 w 1080"/>
                <a:gd name="T39" fmla="*/ 645 h 704"/>
                <a:gd name="T40" fmla="*/ 555 w 1080"/>
                <a:gd name="T41" fmla="*/ 647 h 704"/>
                <a:gd name="T42" fmla="*/ 565 w 1080"/>
                <a:gd name="T43" fmla="*/ 648 h 704"/>
                <a:gd name="T44" fmla="*/ 576 w 1080"/>
                <a:gd name="T45" fmla="*/ 649 h 704"/>
                <a:gd name="T46" fmla="*/ 588 w 1080"/>
                <a:gd name="T47" fmla="*/ 650 h 704"/>
                <a:gd name="T48" fmla="*/ 603 w 1080"/>
                <a:gd name="T49" fmla="*/ 650 h 704"/>
                <a:gd name="T50" fmla="*/ 613 w 1080"/>
                <a:gd name="T51" fmla="*/ 649 h 704"/>
                <a:gd name="T52" fmla="*/ 621 w 1080"/>
                <a:gd name="T53" fmla="*/ 649 h 704"/>
                <a:gd name="T54" fmla="*/ 644 w 1080"/>
                <a:gd name="T55" fmla="*/ 646 h 704"/>
                <a:gd name="T56" fmla="*/ 655 w 1080"/>
                <a:gd name="T57" fmla="*/ 644 h 704"/>
                <a:gd name="T58" fmla="*/ 667 w 1080"/>
                <a:gd name="T59" fmla="*/ 642 h 704"/>
                <a:gd name="T60" fmla="*/ 682 w 1080"/>
                <a:gd name="T61" fmla="*/ 639 h 704"/>
                <a:gd name="T62" fmla="*/ 699 w 1080"/>
                <a:gd name="T63" fmla="*/ 634 h 704"/>
                <a:gd name="T64" fmla="*/ 717 w 1080"/>
                <a:gd name="T65" fmla="*/ 629 h 704"/>
                <a:gd name="T66" fmla="*/ 748 w 1080"/>
                <a:gd name="T67" fmla="*/ 617 h 704"/>
                <a:gd name="T68" fmla="*/ 769 w 1080"/>
                <a:gd name="T69" fmla="*/ 608 h 704"/>
                <a:gd name="T70" fmla="*/ 784 w 1080"/>
                <a:gd name="T71" fmla="*/ 600 h 704"/>
                <a:gd name="T72" fmla="*/ 792 w 1080"/>
                <a:gd name="T73" fmla="*/ 595 h 704"/>
                <a:gd name="T74" fmla="*/ 803 w 1080"/>
                <a:gd name="T75" fmla="*/ 588 h 704"/>
                <a:gd name="T76" fmla="*/ 815 w 1080"/>
                <a:gd name="T77" fmla="*/ 578 h 704"/>
                <a:gd name="T78" fmla="*/ 823 w 1080"/>
                <a:gd name="T79" fmla="*/ 572 h 704"/>
                <a:gd name="T80" fmla="*/ 833 w 1080"/>
                <a:gd name="T81" fmla="*/ 560 h 704"/>
                <a:gd name="T82" fmla="*/ 837 w 1080"/>
                <a:gd name="T83" fmla="*/ 555 h 704"/>
                <a:gd name="T84" fmla="*/ 841 w 1080"/>
                <a:gd name="T85" fmla="*/ 548 h 704"/>
                <a:gd name="T86" fmla="*/ 844 w 1080"/>
                <a:gd name="T87" fmla="*/ 543 h 704"/>
                <a:gd name="T88" fmla="*/ 846 w 1080"/>
                <a:gd name="T89" fmla="*/ 538 h 704"/>
                <a:gd name="T90" fmla="*/ 847 w 1080"/>
                <a:gd name="T91" fmla="*/ 532 h 704"/>
                <a:gd name="T92" fmla="*/ 846 w 1080"/>
                <a:gd name="T93" fmla="*/ 34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0" h="704">
                  <a:moveTo>
                    <a:pt x="1080" y="251"/>
                  </a:moveTo>
                  <a:cubicBezTo>
                    <a:pt x="1078" y="0"/>
                    <a:pt x="1078" y="0"/>
                    <a:pt x="1078" y="0"/>
                  </a:cubicBezTo>
                  <a:cubicBezTo>
                    <a:pt x="631" y="188"/>
                    <a:pt x="631" y="188"/>
                    <a:pt x="631" y="188"/>
                  </a:cubicBezTo>
                  <a:cubicBezTo>
                    <a:pt x="633" y="397"/>
                    <a:pt x="633" y="397"/>
                    <a:pt x="633" y="397"/>
                  </a:cubicBezTo>
                  <a:cubicBezTo>
                    <a:pt x="633" y="397"/>
                    <a:pt x="633" y="397"/>
                    <a:pt x="633" y="397"/>
                  </a:cubicBezTo>
                  <a:cubicBezTo>
                    <a:pt x="632" y="397"/>
                    <a:pt x="631" y="397"/>
                    <a:pt x="630" y="397"/>
                  </a:cubicBezTo>
                  <a:cubicBezTo>
                    <a:pt x="626" y="397"/>
                    <a:pt x="623" y="398"/>
                    <a:pt x="619" y="398"/>
                  </a:cubicBezTo>
                  <a:cubicBezTo>
                    <a:pt x="619" y="398"/>
                    <a:pt x="618" y="398"/>
                    <a:pt x="618" y="398"/>
                  </a:cubicBezTo>
                  <a:cubicBezTo>
                    <a:pt x="616" y="398"/>
                    <a:pt x="613" y="398"/>
                    <a:pt x="610" y="399"/>
                  </a:cubicBezTo>
                  <a:cubicBezTo>
                    <a:pt x="609" y="399"/>
                    <a:pt x="609" y="399"/>
                    <a:pt x="608" y="399"/>
                  </a:cubicBezTo>
                  <a:cubicBezTo>
                    <a:pt x="606" y="399"/>
                    <a:pt x="604" y="399"/>
                    <a:pt x="602" y="399"/>
                  </a:cubicBezTo>
                  <a:cubicBezTo>
                    <a:pt x="601" y="399"/>
                    <a:pt x="600" y="399"/>
                    <a:pt x="600" y="399"/>
                  </a:cubicBezTo>
                  <a:cubicBezTo>
                    <a:pt x="595" y="399"/>
                    <a:pt x="591" y="399"/>
                    <a:pt x="587" y="399"/>
                  </a:cubicBezTo>
                  <a:cubicBezTo>
                    <a:pt x="586" y="399"/>
                    <a:pt x="585" y="399"/>
                    <a:pt x="585" y="399"/>
                  </a:cubicBezTo>
                  <a:cubicBezTo>
                    <a:pt x="581" y="399"/>
                    <a:pt x="578" y="399"/>
                    <a:pt x="574" y="399"/>
                  </a:cubicBezTo>
                  <a:cubicBezTo>
                    <a:pt x="574" y="399"/>
                    <a:pt x="574" y="399"/>
                    <a:pt x="573" y="398"/>
                  </a:cubicBezTo>
                  <a:cubicBezTo>
                    <a:pt x="570" y="398"/>
                    <a:pt x="567" y="398"/>
                    <a:pt x="564" y="398"/>
                  </a:cubicBezTo>
                  <a:cubicBezTo>
                    <a:pt x="563" y="398"/>
                    <a:pt x="562" y="397"/>
                    <a:pt x="561" y="397"/>
                  </a:cubicBezTo>
                  <a:cubicBezTo>
                    <a:pt x="559" y="397"/>
                    <a:pt x="556" y="397"/>
                    <a:pt x="554" y="396"/>
                  </a:cubicBezTo>
                  <a:cubicBezTo>
                    <a:pt x="553" y="396"/>
                    <a:pt x="553" y="396"/>
                    <a:pt x="553" y="396"/>
                  </a:cubicBezTo>
                  <a:cubicBezTo>
                    <a:pt x="550" y="396"/>
                    <a:pt x="547" y="395"/>
                    <a:pt x="545" y="395"/>
                  </a:cubicBezTo>
                  <a:cubicBezTo>
                    <a:pt x="544" y="394"/>
                    <a:pt x="543" y="394"/>
                    <a:pt x="543" y="394"/>
                  </a:cubicBezTo>
                  <a:cubicBezTo>
                    <a:pt x="540" y="394"/>
                    <a:pt x="538" y="393"/>
                    <a:pt x="535" y="392"/>
                  </a:cubicBezTo>
                  <a:cubicBezTo>
                    <a:pt x="535" y="392"/>
                    <a:pt x="535" y="392"/>
                    <a:pt x="534" y="392"/>
                  </a:cubicBezTo>
                  <a:cubicBezTo>
                    <a:pt x="534" y="392"/>
                    <a:pt x="533" y="392"/>
                    <a:pt x="533" y="392"/>
                  </a:cubicBezTo>
                  <a:cubicBezTo>
                    <a:pt x="532" y="391"/>
                    <a:pt x="530" y="391"/>
                    <a:pt x="529" y="390"/>
                  </a:cubicBezTo>
                  <a:cubicBezTo>
                    <a:pt x="528" y="390"/>
                    <a:pt x="528" y="390"/>
                    <a:pt x="527" y="390"/>
                  </a:cubicBezTo>
                  <a:cubicBezTo>
                    <a:pt x="526" y="389"/>
                    <a:pt x="525" y="389"/>
                    <a:pt x="524" y="388"/>
                  </a:cubicBezTo>
                  <a:cubicBezTo>
                    <a:pt x="523" y="388"/>
                    <a:pt x="523" y="388"/>
                    <a:pt x="522" y="388"/>
                  </a:cubicBezTo>
                  <a:cubicBezTo>
                    <a:pt x="521" y="387"/>
                    <a:pt x="520" y="387"/>
                    <a:pt x="519" y="386"/>
                  </a:cubicBezTo>
                  <a:cubicBezTo>
                    <a:pt x="519" y="386"/>
                    <a:pt x="518" y="386"/>
                    <a:pt x="518" y="386"/>
                  </a:cubicBezTo>
                  <a:cubicBezTo>
                    <a:pt x="517" y="385"/>
                    <a:pt x="516" y="385"/>
                    <a:pt x="515" y="384"/>
                  </a:cubicBezTo>
                  <a:cubicBezTo>
                    <a:pt x="514" y="384"/>
                    <a:pt x="514" y="384"/>
                    <a:pt x="514" y="383"/>
                  </a:cubicBezTo>
                  <a:cubicBezTo>
                    <a:pt x="512" y="383"/>
                    <a:pt x="511" y="382"/>
                    <a:pt x="510" y="381"/>
                  </a:cubicBezTo>
                  <a:cubicBezTo>
                    <a:pt x="493" y="370"/>
                    <a:pt x="490" y="355"/>
                    <a:pt x="490" y="340"/>
                  </a:cubicBezTo>
                  <a:cubicBezTo>
                    <a:pt x="490" y="336"/>
                    <a:pt x="490" y="332"/>
                    <a:pt x="490" y="328"/>
                  </a:cubicBezTo>
                  <a:cubicBezTo>
                    <a:pt x="490" y="315"/>
                    <a:pt x="489" y="303"/>
                    <a:pt x="481" y="292"/>
                  </a:cubicBezTo>
                  <a:cubicBezTo>
                    <a:pt x="479" y="290"/>
                    <a:pt x="461" y="275"/>
                    <a:pt x="446" y="266"/>
                  </a:cubicBezTo>
                  <a:cubicBezTo>
                    <a:pt x="0" y="454"/>
                    <a:pt x="0" y="454"/>
                    <a:pt x="0" y="454"/>
                  </a:cubicBezTo>
                  <a:cubicBezTo>
                    <a:pt x="2" y="704"/>
                    <a:pt x="2" y="704"/>
                    <a:pt x="2" y="704"/>
                  </a:cubicBezTo>
                  <a:cubicBezTo>
                    <a:pt x="448" y="517"/>
                    <a:pt x="448" y="517"/>
                    <a:pt x="448" y="517"/>
                  </a:cubicBezTo>
                  <a:cubicBezTo>
                    <a:pt x="463" y="526"/>
                    <a:pt x="481" y="541"/>
                    <a:pt x="483" y="543"/>
                  </a:cubicBezTo>
                  <a:cubicBezTo>
                    <a:pt x="490" y="553"/>
                    <a:pt x="492" y="564"/>
                    <a:pt x="492" y="575"/>
                  </a:cubicBezTo>
                  <a:cubicBezTo>
                    <a:pt x="492" y="579"/>
                    <a:pt x="492" y="583"/>
                    <a:pt x="492" y="587"/>
                  </a:cubicBezTo>
                  <a:cubicBezTo>
                    <a:pt x="492" y="603"/>
                    <a:pt x="494" y="619"/>
                    <a:pt x="512" y="631"/>
                  </a:cubicBezTo>
                  <a:cubicBezTo>
                    <a:pt x="513" y="632"/>
                    <a:pt x="514" y="633"/>
                    <a:pt x="516" y="634"/>
                  </a:cubicBezTo>
                  <a:cubicBezTo>
                    <a:pt x="516" y="634"/>
                    <a:pt x="517" y="634"/>
                    <a:pt x="517" y="635"/>
                  </a:cubicBezTo>
                  <a:cubicBezTo>
                    <a:pt x="518" y="635"/>
                    <a:pt x="519" y="636"/>
                    <a:pt x="520" y="636"/>
                  </a:cubicBezTo>
                  <a:cubicBezTo>
                    <a:pt x="520" y="636"/>
                    <a:pt x="521" y="637"/>
                    <a:pt x="522" y="637"/>
                  </a:cubicBezTo>
                  <a:cubicBezTo>
                    <a:pt x="523" y="637"/>
                    <a:pt x="524" y="638"/>
                    <a:pt x="525" y="638"/>
                  </a:cubicBezTo>
                  <a:cubicBezTo>
                    <a:pt x="525" y="639"/>
                    <a:pt x="526" y="639"/>
                    <a:pt x="526" y="639"/>
                  </a:cubicBezTo>
                  <a:cubicBezTo>
                    <a:pt x="527" y="639"/>
                    <a:pt x="527" y="639"/>
                    <a:pt x="527" y="639"/>
                  </a:cubicBezTo>
                  <a:cubicBezTo>
                    <a:pt x="528" y="640"/>
                    <a:pt x="529" y="640"/>
                    <a:pt x="529" y="640"/>
                  </a:cubicBezTo>
                  <a:cubicBezTo>
                    <a:pt x="530" y="640"/>
                    <a:pt x="531" y="641"/>
                    <a:pt x="531" y="641"/>
                  </a:cubicBezTo>
                  <a:cubicBezTo>
                    <a:pt x="532" y="641"/>
                    <a:pt x="534" y="642"/>
                    <a:pt x="535" y="642"/>
                  </a:cubicBezTo>
                  <a:cubicBezTo>
                    <a:pt x="535" y="642"/>
                    <a:pt x="536" y="642"/>
                    <a:pt x="537" y="643"/>
                  </a:cubicBezTo>
                  <a:cubicBezTo>
                    <a:pt x="537" y="643"/>
                    <a:pt x="537" y="643"/>
                    <a:pt x="537" y="643"/>
                  </a:cubicBezTo>
                  <a:cubicBezTo>
                    <a:pt x="537" y="643"/>
                    <a:pt x="537" y="643"/>
                    <a:pt x="537" y="643"/>
                  </a:cubicBezTo>
                  <a:cubicBezTo>
                    <a:pt x="540" y="644"/>
                    <a:pt x="542" y="644"/>
                    <a:pt x="545" y="645"/>
                  </a:cubicBezTo>
                  <a:cubicBezTo>
                    <a:pt x="545" y="645"/>
                    <a:pt x="545" y="645"/>
                    <a:pt x="546" y="645"/>
                  </a:cubicBezTo>
                  <a:cubicBezTo>
                    <a:pt x="546" y="645"/>
                    <a:pt x="546" y="645"/>
                    <a:pt x="547" y="645"/>
                  </a:cubicBezTo>
                  <a:cubicBezTo>
                    <a:pt x="549" y="646"/>
                    <a:pt x="552" y="646"/>
                    <a:pt x="555" y="647"/>
                  </a:cubicBezTo>
                  <a:cubicBezTo>
                    <a:pt x="555" y="647"/>
                    <a:pt x="555" y="647"/>
                    <a:pt x="555" y="647"/>
                  </a:cubicBezTo>
                  <a:cubicBezTo>
                    <a:pt x="555" y="647"/>
                    <a:pt x="555" y="647"/>
                    <a:pt x="556" y="647"/>
                  </a:cubicBezTo>
                  <a:cubicBezTo>
                    <a:pt x="558" y="647"/>
                    <a:pt x="561" y="648"/>
                    <a:pt x="564" y="648"/>
                  </a:cubicBezTo>
                  <a:cubicBezTo>
                    <a:pt x="564" y="648"/>
                    <a:pt x="564" y="648"/>
                    <a:pt x="565" y="648"/>
                  </a:cubicBezTo>
                  <a:cubicBezTo>
                    <a:pt x="565" y="648"/>
                    <a:pt x="566" y="648"/>
                    <a:pt x="566" y="648"/>
                  </a:cubicBezTo>
                  <a:cubicBezTo>
                    <a:pt x="569" y="649"/>
                    <a:pt x="572" y="649"/>
                    <a:pt x="576" y="649"/>
                  </a:cubicBezTo>
                  <a:cubicBezTo>
                    <a:pt x="576" y="649"/>
                    <a:pt x="576" y="649"/>
                    <a:pt x="576" y="649"/>
                  </a:cubicBezTo>
                  <a:cubicBezTo>
                    <a:pt x="576" y="649"/>
                    <a:pt x="576" y="649"/>
                    <a:pt x="576" y="649"/>
                  </a:cubicBezTo>
                  <a:cubicBezTo>
                    <a:pt x="580" y="649"/>
                    <a:pt x="583" y="649"/>
                    <a:pt x="587" y="650"/>
                  </a:cubicBezTo>
                  <a:cubicBezTo>
                    <a:pt x="587" y="650"/>
                    <a:pt x="588" y="650"/>
                    <a:pt x="588" y="650"/>
                  </a:cubicBezTo>
                  <a:cubicBezTo>
                    <a:pt x="588" y="650"/>
                    <a:pt x="588" y="650"/>
                    <a:pt x="589" y="650"/>
                  </a:cubicBezTo>
                  <a:cubicBezTo>
                    <a:pt x="593" y="650"/>
                    <a:pt x="597" y="650"/>
                    <a:pt x="602" y="650"/>
                  </a:cubicBezTo>
                  <a:cubicBezTo>
                    <a:pt x="602" y="650"/>
                    <a:pt x="603" y="650"/>
                    <a:pt x="603" y="650"/>
                  </a:cubicBezTo>
                  <a:cubicBezTo>
                    <a:pt x="603" y="650"/>
                    <a:pt x="604" y="650"/>
                    <a:pt x="604" y="649"/>
                  </a:cubicBezTo>
                  <a:cubicBezTo>
                    <a:pt x="606" y="649"/>
                    <a:pt x="608" y="649"/>
                    <a:pt x="610" y="649"/>
                  </a:cubicBezTo>
                  <a:cubicBezTo>
                    <a:pt x="611" y="649"/>
                    <a:pt x="612" y="649"/>
                    <a:pt x="613" y="649"/>
                  </a:cubicBezTo>
                  <a:cubicBezTo>
                    <a:pt x="615" y="649"/>
                    <a:pt x="618" y="649"/>
                    <a:pt x="621" y="649"/>
                  </a:cubicBezTo>
                  <a:cubicBezTo>
                    <a:pt x="621" y="649"/>
                    <a:pt x="621" y="649"/>
                    <a:pt x="621" y="649"/>
                  </a:cubicBezTo>
                  <a:cubicBezTo>
                    <a:pt x="621" y="649"/>
                    <a:pt x="621" y="649"/>
                    <a:pt x="621" y="649"/>
                  </a:cubicBezTo>
                  <a:cubicBezTo>
                    <a:pt x="625" y="648"/>
                    <a:pt x="628" y="648"/>
                    <a:pt x="632" y="647"/>
                  </a:cubicBezTo>
                  <a:cubicBezTo>
                    <a:pt x="633" y="647"/>
                    <a:pt x="634" y="647"/>
                    <a:pt x="635" y="647"/>
                  </a:cubicBezTo>
                  <a:cubicBezTo>
                    <a:pt x="638" y="647"/>
                    <a:pt x="641" y="646"/>
                    <a:pt x="644" y="646"/>
                  </a:cubicBezTo>
                  <a:cubicBezTo>
                    <a:pt x="645" y="646"/>
                    <a:pt x="645" y="646"/>
                    <a:pt x="646" y="646"/>
                  </a:cubicBezTo>
                  <a:cubicBezTo>
                    <a:pt x="646" y="646"/>
                    <a:pt x="646" y="646"/>
                    <a:pt x="646" y="646"/>
                  </a:cubicBezTo>
                  <a:cubicBezTo>
                    <a:pt x="649" y="645"/>
                    <a:pt x="652" y="645"/>
                    <a:pt x="655" y="644"/>
                  </a:cubicBezTo>
                  <a:cubicBezTo>
                    <a:pt x="655" y="644"/>
                    <a:pt x="656" y="644"/>
                    <a:pt x="656" y="644"/>
                  </a:cubicBezTo>
                  <a:cubicBezTo>
                    <a:pt x="659" y="644"/>
                    <a:pt x="661" y="643"/>
                    <a:pt x="664" y="643"/>
                  </a:cubicBezTo>
                  <a:cubicBezTo>
                    <a:pt x="665" y="642"/>
                    <a:pt x="666" y="642"/>
                    <a:pt x="667" y="642"/>
                  </a:cubicBezTo>
                  <a:cubicBezTo>
                    <a:pt x="669" y="642"/>
                    <a:pt x="671" y="641"/>
                    <a:pt x="673" y="641"/>
                  </a:cubicBezTo>
                  <a:cubicBezTo>
                    <a:pt x="674" y="641"/>
                    <a:pt x="675" y="640"/>
                    <a:pt x="677" y="640"/>
                  </a:cubicBezTo>
                  <a:cubicBezTo>
                    <a:pt x="678" y="640"/>
                    <a:pt x="680" y="639"/>
                    <a:pt x="682" y="639"/>
                  </a:cubicBezTo>
                  <a:cubicBezTo>
                    <a:pt x="682" y="639"/>
                    <a:pt x="683" y="639"/>
                    <a:pt x="683" y="638"/>
                  </a:cubicBezTo>
                  <a:cubicBezTo>
                    <a:pt x="684" y="638"/>
                    <a:pt x="684" y="638"/>
                    <a:pt x="685" y="638"/>
                  </a:cubicBezTo>
                  <a:cubicBezTo>
                    <a:pt x="689" y="637"/>
                    <a:pt x="694" y="636"/>
                    <a:pt x="699" y="634"/>
                  </a:cubicBezTo>
                  <a:cubicBezTo>
                    <a:pt x="700" y="634"/>
                    <a:pt x="700" y="634"/>
                    <a:pt x="701" y="634"/>
                  </a:cubicBezTo>
                  <a:cubicBezTo>
                    <a:pt x="706" y="632"/>
                    <a:pt x="711" y="631"/>
                    <a:pt x="716" y="629"/>
                  </a:cubicBezTo>
                  <a:cubicBezTo>
                    <a:pt x="716" y="629"/>
                    <a:pt x="717" y="629"/>
                    <a:pt x="717" y="629"/>
                  </a:cubicBezTo>
                  <a:cubicBezTo>
                    <a:pt x="722" y="627"/>
                    <a:pt x="727" y="625"/>
                    <a:pt x="732" y="624"/>
                  </a:cubicBezTo>
                  <a:cubicBezTo>
                    <a:pt x="732" y="624"/>
                    <a:pt x="733" y="623"/>
                    <a:pt x="733" y="623"/>
                  </a:cubicBezTo>
                  <a:cubicBezTo>
                    <a:pt x="738" y="621"/>
                    <a:pt x="743" y="619"/>
                    <a:pt x="748" y="617"/>
                  </a:cubicBezTo>
                  <a:cubicBezTo>
                    <a:pt x="751" y="616"/>
                    <a:pt x="753" y="615"/>
                    <a:pt x="756" y="614"/>
                  </a:cubicBezTo>
                  <a:cubicBezTo>
                    <a:pt x="759" y="613"/>
                    <a:pt x="762" y="611"/>
                    <a:pt x="765" y="610"/>
                  </a:cubicBezTo>
                  <a:cubicBezTo>
                    <a:pt x="767" y="609"/>
                    <a:pt x="768" y="608"/>
                    <a:pt x="769" y="608"/>
                  </a:cubicBezTo>
                  <a:cubicBezTo>
                    <a:pt x="771" y="607"/>
                    <a:pt x="773" y="606"/>
                    <a:pt x="775" y="605"/>
                  </a:cubicBezTo>
                  <a:cubicBezTo>
                    <a:pt x="776" y="604"/>
                    <a:pt x="777" y="604"/>
                    <a:pt x="778" y="603"/>
                  </a:cubicBezTo>
                  <a:cubicBezTo>
                    <a:pt x="780" y="602"/>
                    <a:pt x="782" y="601"/>
                    <a:pt x="784" y="600"/>
                  </a:cubicBezTo>
                  <a:cubicBezTo>
                    <a:pt x="785" y="599"/>
                    <a:pt x="786" y="599"/>
                    <a:pt x="787" y="598"/>
                  </a:cubicBezTo>
                  <a:cubicBezTo>
                    <a:pt x="788" y="598"/>
                    <a:pt x="789" y="597"/>
                    <a:pt x="789" y="597"/>
                  </a:cubicBezTo>
                  <a:cubicBezTo>
                    <a:pt x="790" y="596"/>
                    <a:pt x="791" y="595"/>
                    <a:pt x="792" y="595"/>
                  </a:cubicBezTo>
                  <a:cubicBezTo>
                    <a:pt x="793" y="594"/>
                    <a:pt x="794" y="594"/>
                    <a:pt x="795" y="593"/>
                  </a:cubicBezTo>
                  <a:cubicBezTo>
                    <a:pt x="797" y="592"/>
                    <a:pt x="799" y="590"/>
                    <a:pt x="801" y="589"/>
                  </a:cubicBezTo>
                  <a:cubicBezTo>
                    <a:pt x="802" y="589"/>
                    <a:pt x="802" y="588"/>
                    <a:pt x="803" y="588"/>
                  </a:cubicBezTo>
                  <a:cubicBezTo>
                    <a:pt x="805" y="586"/>
                    <a:pt x="808" y="584"/>
                    <a:pt x="810" y="583"/>
                  </a:cubicBezTo>
                  <a:cubicBezTo>
                    <a:pt x="810" y="582"/>
                    <a:pt x="811" y="582"/>
                    <a:pt x="812" y="581"/>
                  </a:cubicBezTo>
                  <a:cubicBezTo>
                    <a:pt x="813" y="580"/>
                    <a:pt x="814" y="579"/>
                    <a:pt x="815" y="578"/>
                  </a:cubicBezTo>
                  <a:cubicBezTo>
                    <a:pt x="816" y="578"/>
                    <a:pt x="816" y="578"/>
                    <a:pt x="816" y="578"/>
                  </a:cubicBezTo>
                  <a:cubicBezTo>
                    <a:pt x="818" y="576"/>
                    <a:pt x="819" y="575"/>
                    <a:pt x="821" y="574"/>
                  </a:cubicBezTo>
                  <a:cubicBezTo>
                    <a:pt x="822" y="573"/>
                    <a:pt x="822" y="572"/>
                    <a:pt x="823" y="572"/>
                  </a:cubicBezTo>
                  <a:cubicBezTo>
                    <a:pt x="825" y="570"/>
                    <a:pt x="827" y="568"/>
                    <a:pt x="829" y="566"/>
                  </a:cubicBezTo>
                  <a:cubicBezTo>
                    <a:pt x="829" y="566"/>
                    <a:pt x="829" y="566"/>
                    <a:pt x="829" y="566"/>
                  </a:cubicBezTo>
                  <a:cubicBezTo>
                    <a:pt x="830" y="564"/>
                    <a:pt x="832" y="562"/>
                    <a:pt x="833" y="560"/>
                  </a:cubicBezTo>
                  <a:cubicBezTo>
                    <a:pt x="834" y="560"/>
                    <a:pt x="834" y="559"/>
                    <a:pt x="835" y="559"/>
                  </a:cubicBezTo>
                  <a:cubicBezTo>
                    <a:pt x="835" y="558"/>
                    <a:pt x="836" y="557"/>
                    <a:pt x="837" y="556"/>
                  </a:cubicBezTo>
                  <a:cubicBezTo>
                    <a:pt x="837" y="556"/>
                    <a:pt x="837" y="555"/>
                    <a:pt x="837" y="555"/>
                  </a:cubicBezTo>
                  <a:cubicBezTo>
                    <a:pt x="838" y="555"/>
                    <a:pt x="838" y="554"/>
                    <a:pt x="838" y="554"/>
                  </a:cubicBezTo>
                  <a:cubicBezTo>
                    <a:pt x="839" y="552"/>
                    <a:pt x="840" y="551"/>
                    <a:pt x="841" y="550"/>
                  </a:cubicBezTo>
                  <a:cubicBezTo>
                    <a:pt x="841" y="549"/>
                    <a:pt x="841" y="549"/>
                    <a:pt x="841" y="548"/>
                  </a:cubicBezTo>
                  <a:cubicBezTo>
                    <a:pt x="842" y="548"/>
                    <a:pt x="842" y="548"/>
                    <a:pt x="842" y="548"/>
                  </a:cubicBezTo>
                  <a:cubicBezTo>
                    <a:pt x="843" y="546"/>
                    <a:pt x="843" y="545"/>
                    <a:pt x="844" y="544"/>
                  </a:cubicBezTo>
                  <a:cubicBezTo>
                    <a:pt x="844" y="543"/>
                    <a:pt x="844" y="543"/>
                    <a:pt x="844" y="543"/>
                  </a:cubicBezTo>
                  <a:cubicBezTo>
                    <a:pt x="844" y="542"/>
                    <a:pt x="845" y="541"/>
                    <a:pt x="845" y="540"/>
                  </a:cubicBezTo>
                  <a:cubicBezTo>
                    <a:pt x="845" y="540"/>
                    <a:pt x="845" y="539"/>
                    <a:pt x="845" y="539"/>
                  </a:cubicBezTo>
                  <a:cubicBezTo>
                    <a:pt x="846" y="538"/>
                    <a:pt x="846" y="538"/>
                    <a:pt x="846" y="538"/>
                  </a:cubicBezTo>
                  <a:cubicBezTo>
                    <a:pt x="846" y="537"/>
                    <a:pt x="846" y="535"/>
                    <a:pt x="847" y="534"/>
                  </a:cubicBezTo>
                  <a:cubicBezTo>
                    <a:pt x="847" y="534"/>
                    <a:pt x="847" y="533"/>
                    <a:pt x="847" y="533"/>
                  </a:cubicBezTo>
                  <a:cubicBezTo>
                    <a:pt x="847" y="533"/>
                    <a:pt x="847" y="533"/>
                    <a:pt x="847" y="532"/>
                  </a:cubicBezTo>
                  <a:cubicBezTo>
                    <a:pt x="847" y="531"/>
                    <a:pt x="847" y="530"/>
                    <a:pt x="847" y="528"/>
                  </a:cubicBezTo>
                  <a:cubicBezTo>
                    <a:pt x="847" y="528"/>
                    <a:pt x="847" y="528"/>
                    <a:pt x="847" y="528"/>
                  </a:cubicBezTo>
                  <a:cubicBezTo>
                    <a:pt x="847" y="468"/>
                    <a:pt x="846" y="409"/>
                    <a:pt x="846" y="349"/>
                  </a:cubicBezTo>
                  <a:lnTo>
                    <a:pt x="1080" y="251"/>
                  </a:lnTo>
                  <a:close/>
                </a:path>
              </a:pathLst>
            </a:custGeom>
            <a:solidFill>
              <a:srgbClr val="45AD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任意多边形 65">
              <a:extLst>
                <a:ext uri="{FF2B5EF4-FFF2-40B4-BE49-F238E27FC236}">
                  <a16:creationId xmlns:a16="http://schemas.microsoft.com/office/drawing/2014/main" id="{80E19D0D-5984-48F7-9FE0-FBF3CB7B2674}"/>
                </a:ext>
              </a:extLst>
            </p:cNvPr>
            <p:cNvSpPr/>
            <p:nvPr/>
          </p:nvSpPr>
          <p:spPr bwMode="auto">
            <a:xfrm>
              <a:off x="4246563" y="2649538"/>
              <a:ext cx="998538" cy="530225"/>
            </a:xfrm>
            <a:custGeom>
              <a:avLst/>
              <a:gdLst>
                <a:gd name="T0" fmla="*/ 0 w 1918"/>
                <a:gd name="T1" fmla="*/ 453 h 1021"/>
                <a:gd name="T2" fmla="*/ 1077 w 1918"/>
                <a:gd name="T3" fmla="*/ 0 h 1021"/>
                <a:gd name="T4" fmla="*/ 1918 w 1918"/>
                <a:gd name="T5" fmla="*/ 567 h 1021"/>
                <a:gd name="T6" fmla="*/ 1471 w 1918"/>
                <a:gd name="T7" fmla="*/ 755 h 1021"/>
                <a:gd name="T8" fmla="*/ 1501 w 1918"/>
                <a:gd name="T9" fmla="*/ 775 h 1021"/>
                <a:gd name="T10" fmla="*/ 1556 w 1918"/>
                <a:gd name="T11" fmla="*/ 791 h 1021"/>
                <a:gd name="T12" fmla="*/ 1667 w 1918"/>
                <a:gd name="T13" fmla="*/ 814 h 1021"/>
                <a:gd name="T14" fmla="*/ 1593 w 1918"/>
                <a:gd name="T15" fmla="*/ 931 h 1021"/>
                <a:gd name="T16" fmla="*/ 1586 w 1918"/>
                <a:gd name="T17" fmla="*/ 934 h 1021"/>
                <a:gd name="T18" fmla="*/ 1350 w 1918"/>
                <a:gd name="T19" fmla="*/ 948 h 1021"/>
                <a:gd name="T20" fmla="*/ 1321 w 1918"/>
                <a:gd name="T21" fmla="*/ 859 h 1021"/>
                <a:gd name="T22" fmla="*/ 1286 w 1918"/>
                <a:gd name="T23" fmla="*/ 833 h 1021"/>
                <a:gd name="T24" fmla="*/ 840 w 1918"/>
                <a:gd name="T25" fmla="*/ 1021 h 1021"/>
                <a:gd name="T26" fmla="*/ 492 w 1918"/>
                <a:gd name="T27" fmla="*/ 786 h 1021"/>
                <a:gd name="T28" fmla="*/ 497 w 1918"/>
                <a:gd name="T29" fmla="*/ 784 h 1021"/>
                <a:gd name="T30" fmla="*/ 543 w 1918"/>
                <a:gd name="T31" fmla="*/ 767 h 1021"/>
                <a:gd name="T32" fmla="*/ 709 w 1918"/>
                <a:gd name="T33" fmla="*/ 751 h 1021"/>
                <a:gd name="T34" fmla="*/ 686 w 1918"/>
                <a:gd name="T35" fmla="*/ 625 h 1021"/>
                <a:gd name="T36" fmla="*/ 462 w 1918"/>
                <a:gd name="T37" fmla="*/ 584 h 1021"/>
                <a:gd name="T38" fmla="*/ 416 w 1918"/>
                <a:gd name="T39" fmla="*/ 643 h 1021"/>
                <a:gd name="T40" fmla="*/ 385 w 1918"/>
                <a:gd name="T41" fmla="*/ 672 h 1021"/>
                <a:gd name="T42" fmla="*/ 369 w 1918"/>
                <a:gd name="T43" fmla="*/ 680 h 1021"/>
                <a:gd name="T44" fmla="*/ 348 w 1918"/>
                <a:gd name="T45" fmla="*/ 688 h 1021"/>
                <a:gd name="T46" fmla="*/ 0 w 1918"/>
                <a:gd name="T47" fmla="*/ 45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8" h="1021">
                  <a:moveTo>
                    <a:pt x="0" y="453"/>
                  </a:moveTo>
                  <a:cubicBezTo>
                    <a:pt x="1077" y="0"/>
                    <a:pt x="1077" y="0"/>
                    <a:pt x="1077" y="0"/>
                  </a:cubicBezTo>
                  <a:cubicBezTo>
                    <a:pt x="1918" y="567"/>
                    <a:pt x="1918" y="567"/>
                    <a:pt x="1918" y="567"/>
                  </a:cubicBezTo>
                  <a:cubicBezTo>
                    <a:pt x="1471" y="755"/>
                    <a:pt x="1471" y="755"/>
                    <a:pt x="1471" y="755"/>
                  </a:cubicBezTo>
                  <a:cubicBezTo>
                    <a:pt x="1481" y="763"/>
                    <a:pt x="1498" y="773"/>
                    <a:pt x="1501" y="775"/>
                  </a:cubicBezTo>
                  <a:cubicBezTo>
                    <a:pt x="1517" y="782"/>
                    <a:pt x="1537" y="787"/>
                    <a:pt x="1556" y="791"/>
                  </a:cubicBezTo>
                  <a:cubicBezTo>
                    <a:pt x="1594" y="798"/>
                    <a:pt x="1640" y="796"/>
                    <a:pt x="1667" y="814"/>
                  </a:cubicBezTo>
                  <a:cubicBezTo>
                    <a:pt x="1709" y="843"/>
                    <a:pt x="1676" y="894"/>
                    <a:pt x="1593" y="931"/>
                  </a:cubicBezTo>
                  <a:cubicBezTo>
                    <a:pt x="1591" y="932"/>
                    <a:pt x="1589" y="933"/>
                    <a:pt x="1586" y="934"/>
                  </a:cubicBezTo>
                  <a:cubicBezTo>
                    <a:pt x="1498" y="971"/>
                    <a:pt x="1393" y="977"/>
                    <a:pt x="1350" y="948"/>
                  </a:cubicBezTo>
                  <a:cubicBezTo>
                    <a:pt x="1315" y="924"/>
                    <a:pt x="1342" y="887"/>
                    <a:pt x="1321" y="859"/>
                  </a:cubicBezTo>
                  <a:cubicBezTo>
                    <a:pt x="1319" y="857"/>
                    <a:pt x="1301" y="842"/>
                    <a:pt x="1286" y="833"/>
                  </a:cubicBezTo>
                  <a:cubicBezTo>
                    <a:pt x="840" y="1021"/>
                    <a:pt x="840" y="1021"/>
                    <a:pt x="840" y="1021"/>
                  </a:cubicBezTo>
                  <a:cubicBezTo>
                    <a:pt x="492" y="786"/>
                    <a:pt x="492" y="786"/>
                    <a:pt x="492" y="786"/>
                  </a:cubicBezTo>
                  <a:cubicBezTo>
                    <a:pt x="494" y="785"/>
                    <a:pt x="495" y="785"/>
                    <a:pt x="497" y="784"/>
                  </a:cubicBezTo>
                  <a:cubicBezTo>
                    <a:pt x="514" y="776"/>
                    <a:pt x="539" y="768"/>
                    <a:pt x="543" y="767"/>
                  </a:cubicBezTo>
                  <a:cubicBezTo>
                    <a:pt x="595" y="756"/>
                    <a:pt x="665" y="770"/>
                    <a:pt x="709" y="751"/>
                  </a:cubicBezTo>
                  <a:cubicBezTo>
                    <a:pt x="764" y="726"/>
                    <a:pt x="753" y="671"/>
                    <a:pt x="686" y="625"/>
                  </a:cubicBezTo>
                  <a:cubicBezTo>
                    <a:pt x="617" y="579"/>
                    <a:pt x="517" y="561"/>
                    <a:pt x="462" y="584"/>
                  </a:cubicBezTo>
                  <a:cubicBezTo>
                    <a:pt x="428" y="599"/>
                    <a:pt x="429" y="623"/>
                    <a:pt x="416" y="643"/>
                  </a:cubicBezTo>
                  <a:cubicBezTo>
                    <a:pt x="409" y="653"/>
                    <a:pt x="399" y="664"/>
                    <a:pt x="385" y="672"/>
                  </a:cubicBezTo>
                  <a:cubicBezTo>
                    <a:pt x="383" y="673"/>
                    <a:pt x="377" y="676"/>
                    <a:pt x="369" y="680"/>
                  </a:cubicBezTo>
                  <a:cubicBezTo>
                    <a:pt x="363" y="683"/>
                    <a:pt x="355" y="686"/>
                    <a:pt x="348" y="688"/>
                  </a:cubicBezTo>
                  <a:lnTo>
                    <a:pt x="0" y="453"/>
                  </a:lnTo>
                  <a:close/>
                </a:path>
              </a:pathLst>
            </a:custGeom>
            <a:solidFill>
              <a:srgbClr val="8DBF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任意多边形 66">
              <a:extLst>
                <a:ext uri="{FF2B5EF4-FFF2-40B4-BE49-F238E27FC236}">
                  <a16:creationId xmlns:a16="http://schemas.microsoft.com/office/drawing/2014/main" id="{96940B4E-1968-4D50-B0E7-19A2F8BDCC1C}"/>
                </a:ext>
              </a:extLst>
            </p:cNvPr>
            <p:cNvSpPr/>
            <p:nvPr/>
          </p:nvSpPr>
          <p:spPr bwMode="auto">
            <a:xfrm>
              <a:off x="6832601" y="2568576"/>
              <a:ext cx="1162050" cy="617538"/>
            </a:xfrm>
            <a:custGeom>
              <a:avLst/>
              <a:gdLst>
                <a:gd name="T0" fmla="*/ 2231 w 2231"/>
                <a:gd name="T1" fmla="*/ 528 h 1187"/>
                <a:gd name="T2" fmla="*/ 1713 w 2231"/>
                <a:gd name="T3" fmla="*/ 309 h 1187"/>
                <a:gd name="T4" fmla="*/ 1672 w 2231"/>
                <a:gd name="T5" fmla="*/ 340 h 1187"/>
                <a:gd name="T6" fmla="*/ 1638 w 2231"/>
                <a:gd name="T7" fmla="*/ 443 h 1187"/>
                <a:gd name="T8" fmla="*/ 1363 w 2231"/>
                <a:gd name="T9" fmla="*/ 427 h 1187"/>
                <a:gd name="T10" fmla="*/ 1355 w 2231"/>
                <a:gd name="T11" fmla="*/ 423 h 1187"/>
                <a:gd name="T12" fmla="*/ 1270 w 2231"/>
                <a:gd name="T13" fmla="*/ 288 h 1187"/>
                <a:gd name="T14" fmla="*/ 1398 w 2231"/>
                <a:gd name="T15" fmla="*/ 260 h 1187"/>
                <a:gd name="T16" fmla="*/ 1462 w 2231"/>
                <a:gd name="T17" fmla="*/ 241 h 1187"/>
                <a:gd name="T18" fmla="*/ 1497 w 2231"/>
                <a:gd name="T19" fmla="*/ 219 h 1187"/>
                <a:gd name="T20" fmla="*/ 978 w 2231"/>
                <a:gd name="T21" fmla="*/ 0 h 1187"/>
                <a:gd name="T22" fmla="*/ 573 w 2231"/>
                <a:gd name="T23" fmla="*/ 273 h 1187"/>
                <a:gd name="T24" fmla="*/ 548 w 2231"/>
                <a:gd name="T25" fmla="*/ 264 h 1187"/>
                <a:gd name="T26" fmla="*/ 530 w 2231"/>
                <a:gd name="T27" fmla="*/ 255 h 1187"/>
                <a:gd name="T28" fmla="*/ 494 w 2231"/>
                <a:gd name="T29" fmla="*/ 220 h 1187"/>
                <a:gd name="T30" fmla="*/ 442 w 2231"/>
                <a:gd name="T31" fmla="*/ 153 h 1187"/>
                <a:gd name="T32" fmla="*/ 180 w 2231"/>
                <a:gd name="T33" fmla="*/ 200 h 1187"/>
                <a:gd name="T34" fmla="*/ 150 w 2231"/>
                <a:gd name="T35" fmla="*/ 345 h 1187"/>
                <a:gd name="T36" fmla="*/ 346 w 2231"/>
                <a:gd name="T37" fmla="*/ 365 h 1187"/>
                <a:gd name="T38" fmla="*/ 400 w 2231"/>
                <a:gd name="T39" fmla="*/ 385 h 1187"/>
                <a:gd name="T40" fmla="*/ 405 w 2231"/>
                <a:gd name="T41" fmla="*/ 387 h 1187"/>
                <a:gd name="T42" fmla="*/ 0 w 2231"/>
                <a:gd name="T43" fmla="*/ 660 h 1187"/>
                <a:gd name="T44" fmla="*/ 1253 w 2231"/>
                <a:gd name="T45" fmla="*/ 1187 h 1187"/>
                <a:gd name="T46" fmla="*/ 2231 w 2231"/>
                <a:gd name="T47" fmla="*/ 52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31" h="1187">
                  <a:moveTo>
                    <a:pt x="2231" y="528"/>
                  </a:moveTo>
                  <a:cubicBezTo>
                    <a:pt x="1713" y="309"/>
                    <a:pt x="1713" y="309"/>
                    <a:pt x="1713" y="309"/>
                  </a:cubicBezTo>
                  <a:cubicBezTo>
                    <a:pt x="1695" y="320"/>
                    <a:pt x="1674" y="338"/>
                    <a:pt x="1672" y="340"/>
                  </a:cubicBezTo>
                  <a:cubicBezTo>
                    <a:pt x="1648" y="372"/>
                    <a:pt x="1679" y="416"/>
                    <a:pt x="1638" y="443"/>
                  </a:cubicBezTo>
                  <a:cubicBezTo>
                    <a:pt x="1588" y="477"/>
                    <a:pt x="1465" y="469"/>
                    <a:pt x="1363" y="427"/>
                  </a:cubicBezTo>
                  <a:cubicBezTo>
                    <a:pt x="1361" y="425"/>
                    <a:pt x="1358" y="424"/>
                    <a:pt x="1355" y="423"/>
                  </a:cubicBezTo>
                  <a:cubicBezTo>
                    <a:pt x="1259" y="380"/>
                    <a:pt x="1221" y="321"/>
                    <a:pt x="1270" y="288"/>
                  </a:cubicBezTo>
                  <a:cubicBezTo>
                    <a:pt x="1301" y="267"/>
                    <a:pt x="1354" y="268"/>
                    <a:pt x="1398" y="260"/>
                  </a:cubicBezTo>
                  <a:cubicBezTo>
                    <a:pt x="1421" y="256"/>
                    <a:pt x="1444" y="250"/>
                    <a:pt x="1462" y="241"/>
                  </a:cubicBezTo>
                  <a:cubicBezTo>
                    <a:pt x="1466" y="240"/>
                    <a:pt x="1486" y="228"/>
                    <a:pt x="1497" y="219"/>
                  </a:cubicBezTo>
                  <a:cubicBezTo>
                    <a:pt x="978" y="0"/>
                    <a:pt x="978" y="0"/>
                    <a:pt x="978" y="0"/>
                  </a:cubicBezTo>
                  <a:cubicBezTo>
                    <a:pt x="573" y="273"/>
                    <a:pt x="573" y="273"/>
                    <a:pt x="573" y="273"/>
                  </a:cubicBezTo>
                  <a:cubicBezTo>
                    <a:pt x="565" y="271"/>
                    <a:pt x="556" y="267"/>
                    <a:pt x="548" y="264"/>
                  </a:cubicBezTo>
                  <a:cubicBezTo>
                    <a:pt x="539" y="259"/>
                    <a:pt x="532" y="256"/>
                    <a:pt x="530" y="255"/>
                  </a:cubicBezTo>
                  <a:cubicBezTo>
                    <a:pt x="514" y="245"/>
                    <a:pt x="502" y="232"/>
                    <a:pt x="494" y="220"/>
                  </a:cubicBezTo>
                  <a:cubicBezTo>
                    <a:pt x="478" y="197"/>
                    <a:pt x="480" y="170"/>
                    <a:pt x="442" y="153"/>
                  </a:cubicBezTo>
                  <a:cubicBezTo>
                    <a:pt x="376" y="125"/>
                    <a:pt x="260" y="146"/>
                    <a:pt x="180" y="200"/>
                  </a:cubicBezTo>
                  <a:cubicBezTo>
                    <a:pt x="102" y="253"/>
                    <a:pt x="89" y="318"/>
                    <a:pt x="150" y="345"/>
                  </a:cubicBezTo>
                  <a:cubicBezTo>
                    <a:pt x="205" y="368"/>
                    <a:pt x="286" y="352"/>
                    <a:pt x="346" y="365"/>
                  </a:cubicBezTo>
                  <a:cubicBezTo>
                    <a:pt x="351" y="366"/>
                    <a:pt x="380" y="376"/>
                    <a:pt x="400" y="385"/>
                  </a:cubicBezTo>
                  <a:cubicBezTo>
                    <a:pt x="401" y="385"/>
                    <a:pt x="403" y="386"/>
                    <a:pt x="405" y="387"/>
                  </a:cubicBezTo>
                  <a:cubicBezTo>
                    <a:pt x="0" y="660"/>
                    <a:pt x="0" y="660"/>
                    <a:pt x="0" y="660"/>
                  </a:cubicBezTo>
                  <a:cubicBezTo>
                    <a:pt x="1253" y="1187"/>
                    <a:pt x="1253" y="1187"/>
                    <a:pt x="1253" y="1187"/>
                  </a:cubicBezTo>
                  <a:lnTo>
                    <a:pt x="2231" y="528"/>
                  </a:lnTo>
                  <a:close/>
                </a:path>
              </a:pathLst>
            </a:custGeom>
            <a:solidFill>
              <a:srgbClr val="6EBA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任意多边形 67">
              <a:extLst>
                <a:ext uri="{FF2B5EF4-FFF2-40B4-BE49-F238E27FC236}">
                  <a16:creationId xmlns:a16="http://schemas.microsoft.com/office/drawing/2014/main" id="{CE9BD2F2-27C7-4432-8C7C-25BB6F79711F}"/>
                </a:ext>
              </a:extLst>
            </p:cNvPr>
            <p:cNvSpPr/>
            <p:nvPr/>
          </p:nvSpPr>
          <p:spPr bwMode="auto">
            <a:xfrm>
              <a:off x="7477126" y="2533651"/>
              <a:ext cx="122238" cy="190500"/>
            </a:xfrm>
            <a:custGeom>
              <a:avLst/>
              <a:gdLst>
                <a:gd name="T0" fmla="*/ 22 w 233"/>
                <a:gd name="T1" fmla="*/ 64 h 367"/>
                <a:gd name="T2" fmla="*/ 31 w 233"/>
                <a:gd name="T3" fmla="*/ 59 h 367"/>
                <a:gd name="T4" fmla="*/ 38 w 233"/>
                <a:gd name="T5" fmla="*/ 56 h 367"/>
                <a:gd name="T6" fmla="*/ 47 w 233"/>
                <a:gd name="T7" fmla="*/ 53 h 367"/>
                <a:gd name="T8" fmla="*/ 47 w 233"/>
                <a:gd name="T9" fmla="*/ 53 h 367"/>
                <a:gd name="T10" fmla="*/ 58 w 233"/>
                <a:gd name="T11" fmla="*/ 50 h 367"/>
                <a:gd name="T12" fmla="*/ 70 w 233"/>
                <a:gd name="T13" fmla="*/ 48 h 367"/>
                <a:gd name="T14" fmla="*/ 72 w 233"/>
                <a:gd name="T15" fmla="*/ 48 h 367"/>
                <a:gd name="T16" fmla="*/ 85 w 233"/>
                <a:gd name="T17" fmla="*/ 46 h 367"/>
                <a:gd name="T18" fmla="*/ 98 w 233"/>
                <a:gd name="T19" fmla="*/ 44 h 367"/>
                <a:gd name="T20" fmla="*/ 110 w 233"/>
                <a:gd name="T21" fmla="*/ 43 h 367"/>
                <a:gd name="T22" fmla="*/ 124 w 233"/>
                <a:gd name="T23" fmla="*/ 41 h 367"/>
                <a:gd name="T24" fmla="*/ 142 w 233"/>
                <a:gd name="T25" fmla="*/ 38 h 367"/>
                <a:gd name="T26" fmla="*/ 156 w 233"/>
                <a:gd name="T27" fmla="*/ 35 h 367"/>
                <a:gd name="T28" fmla="*/ 165 w 233"/>
                <a:gd name="T29" fmla="*/ 33 h 367"/>
                <a:gd name="T30" fmla="*/ 177 w 233"/>
                <a:gd name="T31" fmla="*/ 30 h 367"/>
                <a:gd name="T32" fmla="*/ 185 w 233"/>
                <a:gd name="T33" fmla="*/ 27 h 367"/>
                <a:gd name="T34" fmla="*/ 194 w 233"/>
                <a:gd name="T35" fmla="*/ 24 h 367"/>
                <a:gd name="T36" fmla="*/ 233 w 233"/>
                <a:gd name="T37" fmla="*/ 0 h 367"/>
                <a:gd name="T38" fmla="*/ 199 w 233"/>
                <a:gd name="T39" fmla="*/ 292 h 367"/>
                <a:gd name="T40" fmla="*/ 191 w 233"/>
                <a:gd name="T41" fmla="*/ 295 h 367"/>
                <a:gd name="T42" fmla="*/ 183 w 233"/>
                <a:gd name="T43" fmla="*/ 298 h 367"/>
                <a:gd name="T44" fmla="*/ 174 w 233"/>
                <a:gd name="T45" fmla="*/ 301 h 367"/>
                <a:gd name="T46" fmla="*/ 171 w 233"/>
                <a:gd name="T47" fmla="*/ 301 h 367"/>
                <a:gd name="T48" fmla="*/ 162 w 233"/>
                <a:gd name="T49" fmla="*/ 304 h 367"/>
                <a:gd name="T50" fmla="*/ 153 w 233"/>
                <a:gd name="T51" fmla="*/ 306 h 367"/>
                <a:gd name="T52" fmla="*/ 139 w 233"/>
                <a:gd name="T53" fmla="*/ 309 h 367"/>
                <a:gd name="T54" fmla="*/ 133 w 233"/>
                <a:gd name="T55" fmla="*/ 310 h 367"/>
                <a:gd name="T56" fmla="*/ 119 w 233"/>
                <a:gd name="T57" fmla="*/ 312 h 367"/>
                <a:gd name="T58" fmla="*/ 107 w 233"/>
                <a:gd name="T59" fmla="*/ 313 h 367"/>
                <a:gd name="T60" fmla="*/ 95 w 233"/>
                <a:gd name="T61" fmla="*/ 315 h 367"/>
                <a:gd name="T62" fmla="*/ 81 w 233"/>
                <a:gd name="T63" fmla="*/ 317 h 367"/>
                <a:gd name="T64" fmla="*/ 68 w 233"/>
                <a:gd name="T65" fmla="*/ 318 h 367"/>
                <a:gd name="T66" fmla="*/ 54 w 233"/>
                <a:gd name="T67" fmla="*/ 321 h 367"/>
                <a:gd name="T68" fmla="*/ 45 w 233"/>
                <a:gd name="T69" fmla="*/ 324 h 367"/>
                <a:gd name="T70" fmla="*/ 34 w 233"/>
                <a:gd name="T71" fmla="*/ 327 h 367"/>
                <a:gd name="T72" fmla="*/ 27 w 233"/>
                <a:gd name="T73" fmla="*/ 331 h 367"/>
                <a:gd name="T74" fmla="*/ 0 w 233"/>
                <a:gd name="T7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367">
                  <a:moveTo>
                    <a:pt x="3" y="96"/>
                  </a:moveTo>
                  <a:cubicBezTo>
                    <a:pt x="3" y="84"/>
                    <a:pt x="9" y="73"/>
                    <a:pt x="22" y="64"/>
                  </a:cubicBezTo>
                  <a:cubicBezTo>
                    <a:pt x="24" y="63"/>
                    <a:pt x="27" y="61"/>
                    <a:pt x="29" y="60"/>
                  </a:cubicBezTo>
                  <a:cubicBezTo>
                    <a:pt x="30" y="60"/>
                    <a:pt x="30" y="60"/>
                    <a:pt x="31" y="59"/>
                  </a:cubicBezTo>
                  <a:cubicBezTo>
                    <a:pt x="33" y="58"/>
                    <a:pt x="35" y="58"/>
                    <a:pt x="36" y="57"/>
                  </a:cubicBezTo>
                  <a:cubicBezTo>
                    <a:pt x="37" y="57"/>
                    <a:pt x="37" y="56"/>
                    <a:pt x="38" y="56"/>
                  </a:cubicBezTo>
                  <a:cubicBezTo>
                    <a:pt x="38" y="56"/>
                    <a:pt x="38" y="56"/>
                    <a:pt x="39" y="56"/>
                  </a:cubicBezTo>
                  <a:cubicBezTo>
                    <a:pt x="41" y="55"/>
                    <a:pt x="44" y="54"/>
                    <a:pt x="47" y="53"/>
                  </a:cubicBezTo>
                  <a:cubicBezTo>
                    <a:pt x="47" y="53"/>
                    <a:pt x="47" y="53"/>
                    <a:pt x="47" y="53"/>
                  </a:cubicBezTo>
                  <a:cubicBezTo>
                    <a:pt x="47" y="53"/>
                    <a:pt x="47" y="53"/>
                    <a:pt x="47" y="53"/>
                  </a:cubicBezTo>
                  <a:cubicBezTo>
                    <a:pt x="50" y="52"/>
                    <a:pt x="54" y="51"/>
                    <a:pt x="57" y="51"/>
                  </a:cubicBezTo>
                  <a:cubicBezTo>
                    <a:pt x="57" y="50"/>
                    <a:pt x="57" y="50"/>
                    <a:pt x="58" y="50"/>
                  </a:cubicBezTo>
                  <a:cubicBezTo>
                    <a:pt x="58" y="50"/>
                    <a:pt x="59" y="50"/>
                    <a:pt x="59" y="50"/>
                  </a:cubicBezTo>
                  <a:cubicBezTo>
                    <a:pt x="63" y="49"/>
                    <a:pt x="67" y="49"/>
                    <a:pt x="70" y="48"/>
                  </a:cubicBezTo>
                  <a:cubicBezTo>
                    <a:pt x="70" y="48"/>
                    <a:pt x="71" y="48"/>
                    <a:pt x="71" y="48"/>
                  </a:cubicBezTo>
                  <a:cubicBezTo>
                    <a:pt x="71" y="48"/>
                    <a:pt x="72" y="48"/>
                    <a:pt x="72" y="48"/>
                  </a:cubicBezTo>
                  <a:cubicBezTo>
                    <a:pt x="76" y="47"/>
                    <a:pt x="80" y="46"/>
                    <a:pt x="83" y="46"/>
                  </a:cubicBezTo>
                  <a:cubicBezTo>
                    <a:pt x="84" y="46"/>
                    <a:pt x="84" y="46"/>
                    <a:pt x="85" y="46"/>
                  </a:cubicBezTo>
                  <a:cubicBezTo>
                    <a:pt x="89" y="45"/>
                    <a:pt x="93" y="45"/>
                    <a:pt x="98" y="44"/>
                  </a:cubicBezTo>
                  <a:cubicBezTo>
                    <a:pt x="98" y="44"/>
                    <a:pt x="98" y="44"/>
                    <a:pt x="98" y="44"/>
                  </a:cubicBezTo>
                  <a:cubicBezTo>
                    <a:pt x="99" y="44"/>
                    <a:pt x="100" y="44"/>
                    <a:pt x="101" y="44"/>
                  </a:cubicBezTo>
                  <a:cubicBezTo>
                    <a:pt x="104" y="43"/>
                    <a:pt x="107" y="43"/>
                    <a:pt x="110" y="43"/>
                  </a:cubicBezTo>
                  <a:cubicBezTo>
                    <a:pt x="114" y="42"/>
                    <a:pt x="118" y="42"/>
                    <a:pt x="122" y="41"/>
                  </a:cubicBezTo>
                  <a:cubicBezTo>
                    <a:pt x="122" y="41"/>
                    <a:pt x="123" y="41"/>
                    <a:pt x="124" y="41"/>
                  </a:cubicBezTo>
                  <a:cubicBezTo>
                    <a:pt x="128" y="41"/>
                    <a:pt x="132" y="40"/>
                    <a:pt x="135" y="39"/>
                  </a:cubicBezTo>
                  <a:cubicBezTo>
                    <a:pt x="138" y="39"/>
                    <a:pt x="140" y="39"/>
                    <a:pt x="142" y="38"/>
                  </a:cubicBezTo>
                  <a:cubicBezTo>
                    <a:pt x="146" y="38"/>
                    <a:pt x="150" y="37"/>
                    <a:pt x="154" y="36"/>
                  </a:cubicBezTo>
                  <a:cubicBezTo>
                    <a:pt x="155" y="36"/>
                    <a:pt x="155" y="36"/>
                    <a:pt x="156" y="35"/>
                  </a:cubicBezTo>
                  <a:cubicBezTo>
                    <a:pt x="159" y="35"/>
                    <a:pt x="162" y="34"/>
                    <a:pt x="165" y="33"/>
                  </a:cubicBezTo>
                  <a:cubicBezTo>
                    <a:pt x="165" y="33"/>
                    <a:pt x="165" y="33"/>
                    <a:pt x="165" y="33"/>
                  </a:cubicBezTo>
                  <a:cubicBezTo>
                    <a:pt x="168" y="32"/>
                    <a:pt x="171" y="32"/>
                    <a:pt x="174" y="31"/>
                  </a:cubicBezTo>
                  <a:cubicBezTo>
                    <a:pt x="175" y="31"/>
                    <a:pt x="176" y="30"/>
                    <a:pt x="177" y="30"/>
                  </a:cubicBezTo>
                  <a:cubicBezTo>
                    <a:pt x="179" y="29"/>
                    <a:pt x="181" y="29"/>
                    <a:pt x="183" y="28"/>
                  </a:cubicBezTo>
                  <a:cubicBezTo>
                    <a:pt x="184" y="28"/>
                    <a:pt x="185" y="28"/>
                    <a:pt x="185" y="27"/>
                  </a:cubicBezTo>
                  <a:cubicBezTo>
                    <a:pt x="187" y="26"/>
                    <a:pt x="189" y="26"/>
                    <a:pt x="191" y="25"/>
                  </a:cubicBezTo>
                  <a:cubicBezTo>
                    <a:pt x="192" y="25"/>
                    <a:pt x="193" y="24"/>
                    <a:pt x="194" y="24"/>
                  </a:cubicBezTo>
                  <a:cubicBezTo>
                    <a:pt x="196" y="23"/>
                    <a:pt x="199" y="22"/>
                    <a:pt x="201" y="21"/>
                  </a:cubicBezTo>
                  <a:cubicBezTo>
                    <a:pt x="205" y="19"/>
                    <a:pt x="223" y="9"/>
                    <a:pt x="233" y="0"/>
                  </a:cubicBezTo>
                  <a:cubicBezTo>
                    <a:pt x="231" y="270"/>
                    <a:pt x="231" y="270"/>
                    <a:pt x="231" y="270"/>
                  </a:cubicBezTo>
                  <a:cubicBezTo>
                    <a:pt x="220" y="279"/>
                    <a:pt x="202" y="290"/>
                    <a:pt x="199" y="292"/>
                  </a:cubicBezTo>
                  <a:cubicBezTo>
                    <a:pt x="196" y="293"/>
                    <a:pt x="194" y="294"/>
                    <a:pt x="191" y="295"/>
                  </a:cubicBezTo>
                  <a:cubicBezTo>
                    <a:pt x="191" y="295"/>
                    <a:pt x="191" y="295"/>
                    <a:pt x="191" y="295"/>
                  </a:cubicBezTo>
                  <a:cubicBezTo>
                    <a:pt x="190" y="295"/>
                    <a:pt x="190" y="295"/>
                    <a:pt x="189" y="296"/>
                  </a:cubicBezTo>
                  <a:cubicBezTo>
                    <a:pt x="187" y="296"/>
                    <a:pt x="185" y="297"/>
                    <a:pt x="183" y="298"/>
                  </a:cubicBezTo>
                  <a:cubicBezTo>
                    <a:pt x="182" y="298"/>
                    <a:pt x="181" y="298"/>
                    <a:pt x="180" y="299"/>
                  </a:cubicBezTo>
                  <a:cubicBezTo>
                    <a:pt x="178" y="299"/>
                    <a:pt x="176" y="300"/>
                    <a:pt x="174" y="301"/>
                  </a:cubicBezTo>
                  <a:cubicBezTo>
                    <a:pt x="174" y="301"/>
                    <a:pt x="173" y="301"/>
                    <a:pt x="172" y="301"/>
                  </a:cubicBezTo>
                  <a:cubicBezTo>
                    <a:pt x="172" y="301"/>
                    <a:pt x="172" y="301"/>
                    <a:pt x="171" y="301"/>
                  </a:cubicBezTo>
                  <a:cubicBezTo>
                    <a:pt x="169" y="302"/>
                    <a:pt x="166" y="303"/>
                    <a:pt x="163" y="304"/>
                  </a:cubicBezTo>
                  <a:cubicBezTo>
                    <a:pt x="163" y="304"/>
                    <a:pt x="163" y="304"/>
                    <a:pt x="162" y="304"/>
                  </a:cubicBezTo>
                  <a:cubicBezTo>
                    <a:pt x="160" y="305"/>
                    <a:pt x="157" y="305"/>
                    <a:pt x="154" y="306"/>
                  </a:cubicBezTo>
                  <a:cubicBezTo>
                    <a:pt x="153" y="306"/>
                    <a:pt x="153" y="306"/>
                    <a:pt x="153" y="306"/>
                  </a:cubicBezTo>
                  <a:cubicBezTo>
                    <a:pt x="152" y="306"/>
                    <a:pt x="152" y="306"/>
                    <a:pt x="151" y="306"/>
                  </a:cubicBezTo>
                  <a:cubicBezTo>
                    <a:pt x="147" y="307"/>
                    <a:pt x="143" y="308"/>
                    <a:pt x="139" y="309"/>
                  </a:cubicBezTo>
                  <a:cubicBezTo>
                    <a:pt x="137" y="309"/>
                    <a:pt x="136" y="310"/>
                    <a:pt x="134" y="310"/>
                  </a:cubicBezTo>
                  <a:cubicBezTo>
                    <a:pt x="134" y="310"/>
                    <a:pt x="133" y="310"/>
                    <a:pt x="133" y="310"/>
                  </a:cubicBezTo>
                  <a:cubicBezTo>
                    <a:pt x="129" y="311"/>
                    <a:pt x="125" y="311"/>
                    <a:pt x="122" y="312"/>
                  </a:cubicBezTo>
                  <a:cubicBezTo>
                    <a:pt x="121" y="312"/>
                    <a:pt x="120" y="312"/>
                    <a:pt x="119" y="312"/>
                  </a:cubicBezTo>
                  <a:cubicBezTo>
                    <a:pt x="115" y="312"/>
                    <a:pt x="111" y="313"/>
                    <a:pt x="108" y="313"/>
                  </a:cubicBezTo>
                  <a:cubicBezTo>
                    <a:pt x="107" y="313"/>
                    <a:pt x="107" y="313"/>
                    <a:pt x="107" y="313"/>
                  </a:cubicBezTo>
                  <a:cubicBezTo>
                    <a:pt x="105" y="314"/>
                    <a:pt x="102" y="314"/>
                    <a:pt x="99" y="314"/>
                  </a:cubicBezTo>
                  <a:cubicBezTo>
                    <a:pt x="98" y="314"/>
                    <a:pt x="96" y="315"/>
                    <a:pt x="95" y="315"/>
                  </a:cubicBezTo>
                  <a:cubicBezTo>
                    <a:pt x="91" y="315"/>
                    <a:pt x="87" y="316"/>
                    <a:pt x="83" y="316"/>
                  </a:cubicBezTo>
                  <a:cubicBezTo>
                    <a:pt x="82" y="316"/>
                    <a:pt x="82" y="316"/>
                    <a:pt x="81" y="317"/>
                  </a:cubicBezTo>
                  <a:cubicBezTo>
                    <a:pt x="77" y="317"/>
                    <a:pt x="73" y="318"/>
                    <a:pt x="70" y="318"/>
                  </a:cubicBezTo>
                  <a:cubicBezTo>
                    <a:pt x="69" y="318"/>
                    <a:pt x="69" y="318"/>
                    <a:pt x="68" y="318"/>
                  </a:cubicBezTo>
                  <a:cubicBezTo>
                    <a:pt x="64" y="319"/>
                    <a:pt x="60" y="320"/>
                    <a:pt x="57" y="321"/>
                  </a:cubicBezTo>
                  <a:cubicBezTo>
                    <a:pt x="56" y="321"/>
                    <a:pt x="55" y="321"/>
                    <a:pt x="54" y="321"/>
                  </a:cubicBezTo>
                  <a:cubicBezTo>
                    <a:pt x="51" y="322"/>
                    <a:pt x="48" y="323"/>
                    <a:pt x="45" y="323"/>
                  </a:cubicBezTo>
                  <a:cubicBezTo>
                    <a:pt x="45" y="323"/>
                    <a:pt x="45" y="323"/>
                    <a:pt x="45" y="324"/>
                  </a:cubicBezTo>
                  <a:cubicBezTo>
                    <a:pt x="42" y="324"/>
                    <a:pt x="39" y="325"/>
                    <a:pt x="36" y="326"/>
                  </a:cubicBezTo>
                  <a:cubicBezTo>
                    <a:pt x="36" y="327"/>
                    <a:pt x="35" y="327"/>
                    <a:pt x="34" y="327"/>
                  </a:cubicBezTo>
                  <a:cubicBezTo>
                    <a:pt x="32" y="328"/>
                    <a:pt x="30" y="329"/>
                    <a:pt x="29" y="330"/>
                  </a:cubicBezTo>
                  <a:cubicBezTo>
                    <a:pt x="28" y="330"/>
                    <a:pt x="27" y="330"/>
                    <a:pt x="27" y="331"/>
                  </a:cubicBezTo>
                  <a:cubicBezTo>
                    <a:pt x="24" y="332"/>
                    <a:pt x="22" y="333"/>
                    <a:pt x="20" y="335"/>
                  </a:cubicBezTo>
                  <a:cubicBezTo>
                    <a:pt x="7" y="344"/>
                    <a:pt x="1" y="355"/>
                    <a:pt x="0" y="367"/>
                  </a:cubicBezTo>
                  <a:lnTo>
                    <a:pt x="3" y="96"/>
                  </a:lnTo>
                  <a:close/>
                </a:path>
              </a:pathLst>
            </a:custGeom>
            <a:solidFill>
              <a:srgbClr val="004B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任意多边形 68">
              <a:extLst>
                <a:ext uri="{FF2B5EF4-FFF2-40B4-BE49-F238E27FC236}">
                  <a16:creationId xmlns:a16="http://schemas.microsoft.com/office/drawing/2014/main" id="{8EBC6312-798B-491C-A4E9-F21C3C6B8F18}"/>
                </a:ext>
              </a:extLst>
            </p:cNvPr>
            <p:cNvSpPr/>
            <p:nvPr/>
          </p:nvSpPr>
          <p:spPr bwMode="auto">
            <a:xfrm>
              <a:off x="6927851" y="2568576"/>
              <a:ext cx="144463" cy="185738"/>
            </a:xfrm>
            <a:custGeom>
              <a:avLst/>
              <a:gdLst>
                <a:gd name="T0" fmla="*/ 0 w 275"/>
                <a:gd name="T1" fmla="*/ 279 h 358"/>
                <a:gd name="T2" fmla="*/ 0 w 275"/>
                <a:gd name="T3" fmla="*/ 271 h 358"/>
                <a:gd name="T4" fmla="*/ 2 w 275"/>
                <a:gd name="T5" fmla="*/ 4 h 358"/>
                <a:gd name="T6" fmla="*/ 4 w 275"/>
                <a:gd name="T7" fmla="*/ 12 h 358"/>
                <a:gd name="T8" fmla="*/ 7 w 275"/>
                <a:gd name="T9" fmla="*/ 21 h 358"/>
                <a:gd name="T10" fmla="*/ 14 w 275"/>
                <a:gd name="T11" fmla="*/ 32 h 358"/>
                <a:gd name="T12" fmla="*/ 20 w 275"/>
                <a:gd name="T13" fmla="*/ 37 h 358"/>
                <a:gd name="T14" fmla="*/ 28 w 275"/>
                <a:gd name="T15" fmla="*/ 43 h 358"/>
                <a:gd name="T16" fmla="*/ 38 w 275"/>
                <a:gd name="T17" fmla="*/ 48 h 358"/>
                <a:gd name="T18" fmla="*/ 60 w 275"/>
                <a:gd name="T19" fmla="*/ 55 h 358"/>
                <a:gd name="T20" fmla="*/ 81 w 275"/>
                <a:gd name="T21" fmla="*/ 58 h 358"/>
                <a:gd name="T22" fmla="*/ 109 w 275"/>
                <a:gd name="T23" fmla="*/ 60 h 358"/>
                <a:gd name="T24" fmla="*/ 143 w 275"/>
                <a:gd name="T25" fmla="*/ 61 h 358"/>
                <a:gd name="T26" fmla="*/ 167 w 275"/>
                <a:gd name="T27" fmla="*/ 61 h 358"/>
                <a:gd name="T28" fmla="*/ 189 w 275"/>
                <a:gd name="T29" fmla="*/ 63 h 358"/>
                <a:gd name="T30" fmla="*/ 191 w 275"/>
                <a:gd name="T31" fmla="*/ 63 h 358"/>
                <a:gd name="T32" fmla="*/ 208 w 275"/>
                <a:gd name="T33" fmla="*/ 65 h 358"/>
                <a:gd name="T34" fmla="*/ 222 w 275"/>
                <a:gd name="T35" fmla="*/ 67 h 358"/>
                <a:gd name="T36" fmla="*/ 225 w 275"/>
                <a:gd name="T37" fmla="*/ 68 h 358"/>
                <a:gd name="T38" fmla="*/ 230 w 275"/>
                <a:gd name="T39" fmla="*/ 70 h 358"/>
                <a:gd name="T40" fmla="*/ 237 w 275"/>
                <a:gd name="T41" fmla="*/ 72 h 358"/>
                <a:gd name="T42" fmla="*/ 244 w 275"/>
                <a:gd name="T43" fmla="*/ 75 h 358"/>
                <a:gd name="T44" fmla="*/ 251 w 275"/>
                <a:gd name="T45" fmla="*/ 77 h 358"/>
                <a:gd name="T46" fmla="*/ 259 w 275"/>
                <a:gd name="T47" fmla="*/ 80 h 358"/>
                <a:gd name="T48" fmla="*/ 266 w 275"/>
                <a:gd name="T49" fmla="*/ 83 h 358"/>
                <a:gd name="T50" fmla="*/ 267 w 275"/>
                <a:gd name="T51" fmla="*/ 355 h 358"/>
                <a:gd name="T52" fmla="*/ 259 w 275"/>
                <a:gd name="T53" fmla="*/ 352 h 358"/>
                <a:gd name="T54" fmla="*/ 251 w 275"/>
                <a:gd name="T55" fmla="*/ 349 h 358"/>
                <a:gd name="T56" fmla="*/ 243 w 275"/>
                <a:gd name="T57" fmla="*/ 346 h 358"/>
                <a:gd name="T58" fmla="*/ 236 w 275"/>
                <a:gd name="T59" fmla="*/ 343 h 358"/>
                <a:gd name="T60" fmla="*/ 229 w 275"/>
                <a:gd name="T61" fmla="*/ 341 h 358"/>
                <a:gd name="T62" fmla="*/ 224 w 275"/>
                <a:gd name="T63" fmla="*/ 339 h 358"/>
                <a:gd name="T64" fmla="*/ 220 w 275"/>
                <a:gd name="T65" fmla="*/ 338 h 358"/>
                <a:gd name="T66" fmla="*/ 206 w 275"/>
                <a:gd name="T67" fmla="*/ 335 h 358"/>
                <a:gd name="T68" fmla="*/ 181 w 275"/>
                <a:gd name="T69" fmla="*/ 333 h 358"/>
                <a:gd name="T70" fmla="*/ 155 w 275"/>
                <a:gd name="T71" fmla="*/ 332 h 358"/>
                <a:gd name="T72" fmla="*/ 125 w 275"/>
                <a:gd name="T73" fmla="*/ 331 h 358"/>
                <a:gd name="T74" fmla="*/ 112 w 275"/>
                <a:gd name="T75" fmla="*/ 331 h 358"/>
                <a:gd name="T76" fmla="*/ 95 w 275"/>
                <a:gd name="T77" fmla="*/ 330 h 358"/>
                <a:gd name="T78" fmla="*/ 76 w 275"/>
                <a:gd name="T79" fmla="*/ 329 h 358"/>
                <a:gd name="T80" fmla="*/ 72 w 275"/>
                <a:gd name="T81" fmla="*/ 328 h 358"/>
                <a:gd name="T82" fmla="*/ 56 w 275"/>
                <a:gd name="T83" fmla="*/ 325 h 358"/>
                <a:gd name="T84" fmla="*/ 36 w 275"/>
                <a:gd name="T85" fmla="*/ 319 h 358"/>
                <a:gd name="T86" fmla="*/ 27 w 275"/>
                <a:gd name="T87" fmla="*/ 314 h 358"/>
                <a:gd name="T88" fmla="*/ 19 w 275"/>
                <a:gd name="T89" fmla="*/ 309 h 358"/>
                <a:gd name="T90" fmla="*/ 18 w 275"/>
                <a:gd name="T91" fmla="*/ 308 h 358"/>
                <a:gd name="T92" fmla="*/ 13 w 275"/>
                <a:gd name="T93" fmla="*/ 303 h 358"/>
                <a:gd name="T94" fmla="*/ 8 w 275"/>
                <a:gd name="T95" fmla="*/ 297 h 358"/>
                <a:gd name="T96" fmla="*/ 5 w 275"/>
                <a:gd name="T97" fmla="*/ 292 h 358"/>
                <a:gd name="T98" fmla="*/ 2 w 275"/>
                <a:gd name="T99" fmla="*/ 286 h 358"/>
                <a:gd name="T100" fmla="*/ 1 w 275"/>
                <a:gd name="T10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358">
                  <a:moveTo>
                    <a:pt x="1" y="282"/>
                  </a:moveTo>
                  <a:cubicBezTo>
                    <a:pt x="1" y="282"/>
                    <a:pt x="1" y="281"/>
                    <a:pt x="1" y="281"/>
                  </a:cubicBezTo>
                  <a:cubicBezTo>
                    <a:pt x="1" y="280"/>
                    <a:pt x="1" y="280"/>
                    <a:pt x="1" y="279"/>
                  </a:cubicBezTo>
                  <a:cubicBezTo>
                    <a:pt x="1" y="279"/>
                    <a:pt x="1" y="279"/>
                    <a:pt x="0" y="279"/>
                  </a:cubicBezTo>
                  <a:cubicBezTo>
                    <a:pt x="0" y="278"/>
                    <a:pt x="0" y="277"/>
                    <a:pt x="0" y="277"/>
                  </a:cubicBezTo>
                  <a:cubicBezTo>
                    <a:pt x="0" y="276"/>
                    <a:pt x="0" y="275"/>
                    <a:pt x="0" y="275"/>
                  </a:cubicBezTo>
                  <a:cubicBezTo>
                    <a:pt x="0" y="274"/>
                    <a:pt x="0" y="273"/>
                    <a:pt x="0" y="273"/>
                  </a:cubicBezTo>
                  <a:cubicBezTo>
                    <a:pt x="0" y="272"/>
                    <a:pt x="0" y="272"/>
                    <a:pt x="0" y="271"/>
                  </a:cubicBezTo>
                  <a:cubicBezTo>
                    <a:pt x="0" y="271"/>
                    <a:pt x="0" y="271"/>
                    <a:pt x="0" y="271"/>
                  </a:cubicBezTo>
                  <a:cubicBezTo>
                    <a:pt x="2" y="0"/>
                    <a:pt x="2" y="0"/>
                    <a:pt x="2" y="0"/>
                  </a:cubicBezTo>
                  <a:cubicBezTo>
                    <a:pt x="2" y="1"/>
                    <a:pt x="2" y="1"/>
                    <a:pt x="2" y="2"/>
                  </a:cubicBezTo>
                  <a:cubicBezTo>
                    <a:pt x="2" y="3"/>
                    <a:pt x="2" y="4"/>
                    <a:pt x="2" y="4"/>
                  </a:cubicBezTo>
                  <a:cubicBezTo>
                    <a:pt x="2" y="5"/>
                    <a:pt x="3" y="5"/>
                    <a:pt x="3" y="6"/>
                  </a:cubicBezTo>
                  <a:cubicBezTo>
                    <a:pt x="3" y="7"/>
                    <a:pt x="3" y="7"/>
                    <a:pt x="3" y="8"/>
                  </a:cubicBezTo>
                  <a:cubicBezTo>
                    <a:pt x="3" y="9"/>
                    <a:pt x="3" y="9"/>
                    <a:pt x="3" y="10"/>
                  </a:cubicBezTo>
                  <a:cubicBezTo>
                    <a:pt x="3" y="11"/>
                    <a:pt x="3" y="11"/>
                    <a:pt x="4" y="12"/>
                  </a:cubicBezTo>
                  <a:cubicBezTo>
                    <a:pt x="4" y="12"/>
                    <a:pt x="4" y="13"/>
                    <a:pt x="4" y="13"/>
                  </a:cubicBezTo>
                  <a:cubicBezTo>
                    <a:pt x="4" y="14"/>
                    <a:pt x="4" y="14"/>
                    <a:pt x="4" y="15"/>
                  </a:cubicBezTo>
                  <a:cubicBezTo>
                    <a:pt x="5" y="15"/>
                    <a:pt x="5" y="15"/>
                    <a:pt x="5" y="16"/>
                  </a:cubicBezTo>
                  <a:cubicBezTo>
                    <a:pt x="5" y="18"/>
                    <a:pt x="6" y="19"/>
                    <a:pt x="7" y="21"/>
                  </a:cubicBezTo>
                  <a:cubicBezTo>
                    <a:pt x="7" y="21"/>
                    <a:pt x="7" y="21"/>
                    <a:pt x="7" y="21"/>
                  </a:cubicBezTo>
                  <a:cubicBezTo>
                    <a:pt x="8" y="23"/>
                    <a:pt x="9" y="25"/>
                    <a:pt x="10" y="26"/>
                  </a:cubicBezTo>
                  <a:cubicBezTo>
                    <a:pt x="10" y="26"/>
                    <a:pt x="10" y="27"/>
                    <a:pt x="11" y="27"/>
                  </a:cubicBezTo>
                  <a:cubicBezTo>
                    <a:pt x="12" y="29"/>
                    <a:pt x="13" y="30"/>
                    <a:pt x="14" y="32"/>
                  </a:cubicBezTo>
                  <a:cubicBezTo>
                    <a:pt x="15" y="32"/>
                    <a:pt x="15" y="32"/>
                    <a:pt x="15" y="33"/>
                  </a:cubicBezTo>
                  <a:cubicBezTo>
                    <a:pt x="16" y="33"/>
                    <a:pt x="16" y="34"/>
                    <a:pt x="17" y="34"/>
                  </a:cubicBezTo>
                  <a:cubicBezTo>
                    <a:pt x="17" y="35"/>
                    <a:pt x="18" y="35"/>
                    <a:pt x="18" y="36"/>
                  </a:cubicBezTo>
                  <a:cubicBezTo>
                    <a:pt x="19" y="36"/>
                    <a:pt x="19" y="36"/>
                    <a:pt x="20" y="37"/>
                  </a:cubicBezTo>
                  <a:cubicBezTo>
                    <a:pt x="20" y="37"/>
                    <a:pt x="21" y="38"/>
                    <a:pt x="21" y="38"/>
                  </a:cubicBezTo>
                  <a:cubicBezTo>
                    <a:pt x="22" y="39"/>
                    <a:pt x="23" y="39"/>
                    <a:pt x="24" y="40"/>
                  </a:cubicBezTo>
                  <a:cubicBezTo>
                    <a:pt x="24" y="40"/>
                    <a:pt x="25" y="41"/>
                    <a:pt x="25" y="41"/>
                  </a:cubicBezTo>
                  <a:cubicBezTo>
                    <a:pt x="26" y="42"/>
                    <a:pt x="27" y="42"/>
                    <a:pt x="28" y="43"/>
                  </a:cubicBezTo>
                  <a:cubicBezTo>
                    <a:pt x="29" y="43"/>
                    <a:pt x="29" y="43"/>
                    <a:pt x="29" y="44"/>
                  </a:cubicBezTo>
                  <a:cubicBezTo>
                    <a:pt x="30" y="44"/>
                    <a:pt x="31" y="45"/>
                    <a:pt x="32" y="45"/>
                  </a:cubicBezTo>
                  <a:cubicBezTo>
                    <a:pt x="33" y="46"/>
                    <a:pt x="33" y="46"/>
                    <a:pt x="34" y="46"/>
                  </a:cubicBezTo>
                  <a:cubicBezTo>
                    <a:pt x="35" y="47"/>
                    <a:pt x="37" y="48"/>
                    <a:pt x="38" y="48"/>
                  </a:cubicBezTo>
                  <a:cubicBezTo>
                    <a:pt x="41" y="50"/>
                    <a:pt x="45" y="51"/>
                    <a:pt x="48" y="52"/>
                  </a:cubicBezTo>
                  <a:cubicBezTo>
                    <a:pt x="49" y="52"/>
                    <a:pt x="50" y="52"/>
                    <a:pt x="51" y="53"/>
                  </a:cubicBezTo>
                  <a:cubicBezTo>
                    <a:pt x="53" y="53"/>
                    <a:pt x="56" y="54"/>
                    <a:pt x="58" y="55"/>
                  </a:cubicBezTo>
                  <a:cubicBezTo>
                    <a:pt x="59" y="55"/>
                    <a:pt x="59" y="55"/>
                    <a:pt x="60" y="55"/>
                  </a:cubicBezTo>
                  <a:cubicBezTo>
                    <a:pt x="62" y="56"/>
                    <a:pt x="65" y="56"/>
                    <a:pt x="68" y="57"/>
                  </a:cubicBezTo>
                  <a:cubicBezTo>
                    <a:pt x="69" y="57"/>
                    <a:pt x="70" y="57"/>
                    <a:pt x="71" y="57"/>
                  </a:cubicBezTo>
                  <a:cubicBezTo>
                    <a:pt x="73" y="57"/>
                    <a:pt x="76" y="58"/>
                    <a:pt x="79" y="58"/>
                  </a:cubicBezTo>
                  <a:cubicBezTo>
                    <a:pt x="79" y="58"/>
                    <a:pt x="80" y="58"/>
                    <a:pt x="81" y="58"/>
                  </a:cubicBezTo>
                  <a:cubicBezTo>
                    <a:pt x="84" y="59"/>
                    <a:pt x="88" y="59"/>
                    <a:pt x="91" y="59"/>
                  </a:cubicBezTo>
                  <a:cubicBezTo>
                    <a:pt x="93" y="60"/>
                    <a:pt x="95" y="60"/>
                    <a:pt x="97" y="60"/>
                  </a:cubicBezTo>
                  <a:cubicBezTo>
                    <a:pt x="99" y="60"/>
                    <a:pt x="101" y="60"/>
                    <a:pt x="103" y="60"/>
                  </a:cubicBezTo>
                  <a:cubicBezTo>
                    <a:pt x="105" y="60"/>
                    <a:pt x="107" y="60"/>
                    <a:pt x="109" y="60"/>
                  </a:cubicBezTo>
                  <a:cubicBezTo>
                    <a:pt x="111" y="61"/>
                    <a:pt x="113" y="61"/>
                    <a:pt x="115" y="61"/>
                  </a:cubicBezTo>
                  <a:cubicBezTo>
                    <a:pt x="119" y="61"/>
                    <a:pt x="123" y="61"/>
                    <a:pt x="128" y="61"/>
                  </a:cubicBezTo>
                  <a:cubicBezTo>
                    <a:pt x="128" y="61"/>
                    <a:pt x="128" y="61"/>
                    <a:pt x="128" y="61"/>
                  </a:cubicBezTo>
                  <a:cubicBezTo>
                    <a:pt x="133" y="61"/>
                    <a:pt x="138" y="61"/>
                    <a:pt x="143" y="61"/>
                  </a:cubicBezTo>
                  <a:cubicBezTo>
                    <a:pt x="146" y="61"/>
                    <a:pt x="149" y="61"/>
                    <a:pt x="153" y="61"/>
                  </a:cubicBezTo>
                  <a:cubicBezTo>
                    <a:pt x="154" y="61"/>
                    <a:pt x="156" y="61"/>
                    <a:pt x="157" y="61"/>
                  </a:cubicBezTo>
                  <a:cubicBezTo>
                    <a:pt x="160" y="61"/>
                    <a:pt x="163" y="61"/>
                    <a:pt x="165" y="61"/>
                  </a:cubicBezTo>
                  <a:cubicBezTo>
                    <a:pt x="166" y="61"/>
                    <a:pt x="167" y="61"/>
                    <a:pt x="167" y="61"/>
                  </a:cubicBezTo>
                  <a:cubicBezTo>
                    <a:pt x="169" y="62"/>
                    <a:pt x="170" y="62"/>
                    <a:pt x="171" y="62"/>
                  </a:cubicBezTo>
                  <a:cubicBezTo>
                    <a:pt x="173" y="62"/>
                    <a:pt x="175" y="62"/>
                    <a:pt x="177" y="62"/>
                  </a:cubicBezTo>
                  <a:cubicBezTo>
                    <a:pt x="179" y="62"/>
                    <a:pt x="181" y="62"/>
                    <a:pt x="183" y="62"/>
                  </a:cubicBezTo>
                  <a:cubicBezTo>
                    <a:pt x="185" y="62"/>
                    <a:pt x="187" y="62"/>
                    <a:pt x="189" y="63"/>
                  </a:cubicBezTo>
                  <a:cubicBezTo>
                    <a:pt x="190" y="63"/>
                    <a:pt x="190" y="63"/>
                    <a:pt x="191" y="63"/>
                  </a:cubicBezTo>
                  <a:cubicBezTo>
                    <a:pt x="191" y="63"/>
                    <a:pt x="191" y="63"/>
                    <a:pt x="191" y="63"/>
                  </a:cubicBezTo>
                  <a:cubicBezTo>
                    <a:pt x="191" y="63"/>
                    <a:pt x="191" y="63"/>
                    <a:pt x="191" y="63"/>
                  </a:cubicBezTo>
                  <a:cubicBezTo>
                    <a:pt x="191" y="63"/>
                    <a:pt x="191" y="63"/>
                    <a:pt x="191" y="63"/>
                  </a:cubicBezTo>
                  <a:cubicBezTo>
                    <a:pt x="193" y="63"/>
                    <a:pt x="195" y="63"/>
                    <a:pt x="197" y="63"/>
                  </a:cubicBezTo>
                  <a:cubicBezTo>
                    <a:pt x="198" y="63"/>
                    <a:pt x="198" y="63"/>
                    <a:pt x="199" y="63"/>
                  </a:cubicBezTo>
                  <a:cubicBezTo>
                    <a:pt x="202" y="64"/>
                    <a:pt x="204" y="64"/>
                    <a:pt x="207" y="64"/>
                  </a:cubicBezTo>
                  <a:cubicBezTo>
                    <a:pt x="208" y="65"/>
                    <a:pt x="208" y="65"/>
                    <a:pt x="208" y="65"/>
                  </a:cubicBezTo>
                  <a:cubicBezTo>
                    <a:pt x="212" y="65"/>
                    <a:pt x="216" y="66"/>
                    <a:pt x="220" y="67"/>
                  </a:cubicBezTo>
                  <a:cubicBezTo>
                    <a:pt x="220" y="67"/>
                    <a:pt x="221" y="67"/>
                    <a:pt x="221" y="67"/>
                  </a:cubicBezTo>
                  <a:cubicBezTo>
                    <a:pt x="221" y="67"/>
                    <a:pt x="221" y="67"/>
                    <a:pt x="221" y="67"/>
                  </a:cubicBezTo>
                  <a:cubicBezTo>
                    <a:pt x="221" y="67"/>
                    <a:pt x="221" y="67"/>
                    <a:pt x="222" y="67"/>
                  </a:cubicBezTo>
                  <a:cubicBezTo>
                    <a:pt x="222" y="67"/>
                    <a:pt x="222" y="67"/>
                    <a:pt x="223" y="67"/>
                  </a:cubicBezTo>
                  <a:cubicBezTo>
                    <a:pt x="223" y="68"/>
                    <a:pt x="223" y="68"/>
                    <a:pt x="223" y="68"/>
                  </a:cubicBezTo>
                  <a:cubicBezTo>
                    <a:pt x="224" y="68"/>
                    <a:pt x="224" y="68"/>
                    <a:pt x="224" y="68"/>
                  </a:cubicBezTo>
                  <a:cubicBezTo>
                    <a:pt x="225" y="68"/>
                    <a:pt x="225" y="68"/>
                    <a:pt x="225" y="68"/>
                  </a:cubicBezTo>
                  <a:cubicBezTo>
                    <a:pt x="226" y="68"/>
                    <a:pt x="226" y="69"/>
                    <a:pt x="227" y="69"/>
                  </a:cubicBezTo>
                  <a:cubicBezTo>
                    <a:pt x="227" y="69"/>
                    <a:pt x="227" y="69"/>
                    <a:pt x="228" y="69"/>
                  </a:cubicBezTo>
                  <a:cubicBezTo>
                    <a:pt x="228" y="69"/>
                    <a:pt x="229" y="69"/>
                    <a:pt x="229" y="70"/>
                  </a:cubicBezTo>
                  <a:cubicBezTo>
                    <a:pt x="230" y="70"/>
                    <a:pt x="230" y="70"/>
                    <a:pt x="230" y="70"/>
                  </a:cubicBezTo>
                  <a:cubicBezTo>
                    <a:pt x="231" y="70"/>
                    <a:pt x="232" y="70"/>
                    <a:pt x="232" y="71"/>
                  </a:cubicBezTo>
                  <a:cubicBezTo>
                    <a:pt x="233" y="71"/>
                    <a:pt x="233" y="71"/>
                    <a:pt x="233" y="71"/>
                  </a:cubicBezTo>
                  <a:cubicBezTo>
                    <a:pt x="234" y="71"/>
                    <a:pt x="235" y="71"/>
                    <a:pt x="235" y="72"/>
                  </a:cubicBezTo>
                  <a:cubicBezTo>
                    <a:pt x="236" y="72"/>
                    <a:pt x="236" y="72"/>
                    <a:pt x="237" y="72"/>
                  </a:cubicBezTo>
                  <a:cubicBezTo>
                    <a:pt x="237" y="72"/>
                    <a:pt x="238" y="73"/>
                    <a:pt x="239" y="73"/>
                  </a:cubicBezTo>
                  <a:cubicBezTo>
                    <a:pt x="239" y="73"/>
                    <a:pt x="240" y="73"/>
                    <a:pt x="240" y="73"/>
                  </a:cubicBezTo>
                  <a:cubicBezTo>
                    <a:pt x="241" y="73"/>
                    <a:pt x="241" y="74"/>
                    <a:pt x="242" y="74"/>
                  </a:cubicBezTo>
                  <a:cubicBezTo>
                    <a:pt x="243" y="74"/>
                    <a:pt x="243" y="74"/>
                    <a:pt x="244" y="75"/>
                  </a:cubicBezTo>
                  <a:cubicBezTo>
                    <a:pt x="244" y="75"/>
                    <a:pt x="245" y="75"/>
                    <a:pt x="246" y="75"/>
                  </a:cubicBezTo>
                  <a:cubicBezTo>
                    <a:pt x="246" y="76"/>
                    <a:pt x="247" y="76"/>
                    <a:pt x="247" y="76"/>
                  </a:cubicBezTo>
                  <a:cubicBezTo>
                    <a:pt x="248" y="76"/>
                    <a:pt x="249" y="76"/>
                    <a:pt x="249" y="77"/>
                  </a:cubicBezTo>
                  <a:cubicBezTo>
                    <a:pt x="250" y="77"/>
                    <a:pt x="251" y="77"/>
                    <a:pt x="251" y="77"/>
                  </a:cubicBezTo>
                  <a:cubicBezTo>
                    <a:pt x="252" y="78"/>
                    <a:pt x="253" y="78"/>
                    <a:pt x="253" y="78"/>
                  </a:cubicBezTo>
                  <a:cubicBezTo>
                    <a:pt x="254" y="78"/>
                    <a:pt x="254" y="79"/>
                    <a:pt x="255" y="79"/>
                  </a:cubicBezTo>
                  <a:cubicBezTo>
                    <a:pt x="256" y="79"/>
                    <a:pt x="256" y="79"/>
                    <a:pt x="257" y="80"/>
                  </a:cubicBezTo>
                  <a:cubicBezTo>
                    <a:pt x="258" y="80"/>
                    <a:pt x="258" y="80"/>
                    <a:pt x="259" y="80"/>
                  </a:cubicBezTo>
                  <a:cubicBezTo>
                    <a:pt x="260" y="81"/>
                    <a:pt x="260" y="81"/>
                    <a:pt x="261" y="81"/>
                  </a:cubicBezTo>
                  <a:cubicBezTo>
                    <a:pt x="261" y="81"/>
                    <a:pt x="262" y="82"/>
                    <a:pt x="263" y="82"/>
                  </a:cubicBezTo>
                  <a:cubicBezTo>
                    <a:pt x="263" y="82"/>
                    <a:pt x="264" y="82"/>
                    <a:pt x="265" y="83"/>
                  </a:cubicBezTo>
                  <a:cubicBezTo>
                    <a:pt x="265" y="83"/>
                    <a:pt x="266" y="83"/>
                    <a:pt x="266" y="83"/>
                  </a:cubicBezTo>
                  <a:cubicBezTo>
                    <a:pt x="267" y="84"/>
                    <a:pt x="269" y="84"/>
                    <a:pt x="270" y="85"/>
                  </a:cubicBezTo>
                  <a:cubicBezTo>
                    <a:pt x="271" y="86"/>
                    <a:pt x="273" y="86"/>
                    <a:pt x="275" y="87"/>
                  </a:cubicBezTo>
                  <a:cubicBezTo>
                    <a:pt x="272" y="358"/>
                    <a:pt x="272" y="358"/>
                    <a:pt x="272" y="358"/>
                  </a:cubicBezTo>
                  <a:cubicBezTo>
                    <a:pt x="271" y="357"/>
                    <a:pt x="269" y="356"/>
                    <a:pt x="267" y="355"/>
                  </a:cubicBezTo>
                  <a:cubicBezTo>
                    <a:pt x="266" y="355"/>
                    <a:pt x="265" y="354"/>
                    <a:pt x="264" y="354"/>
                  </a:cubicBezTo>
                  <a:cubicBezTo>
                    <a:pt x="263" y="354"/>
                    <a:pt x="263" y="354"/>
                    <a:pt x="263" y="353"/>
                  </a:cubicBezTo>
                  <a:cubicBezTo>
                    <a:pt x="262" y="353"/>
                    <a:pt x="261" y="353"/>
                    <a:pt x="260" y="352"/>
                  </a:cubicBezTo>
                  <a:cubicBezTo>
                    <a:pt x="260" y="352"/>
                    <a:pt x="259" y="352"/>
                    <a:pt x="259" y="352"/>
                  </a:cubicBezTo>
                  <a:cubicBezTo>
                    <a:pt x="258" y="352"/>
                    <a:pt x="257" y="351"/>
                    <a:pt x="256" y="351"/>
                  </a:cubicBezTo>
                  <a:cubicBezTo>
                    <a:pt x="256" y="351"/>
                    <a:pt x="255" y="350"/>
                    <a:pt x="255" y="350"/>
                  </a:cubicBezTo>
                  <a:cubicBezTo>
                    <a:pt x="254" y="350"/>
                    <a:pt x="253" y="350"/>
                    <a:pt x="253" y="349"/>
                  </a:cubicBezTo>
                  <a:cubicBezTo>
                    <a:pt x="252" y="349"/>
                    <a:pt x="252" y="349"/>
                    <a:pt x="251" y="349"/>
                  </a:cubicBezTo>
                  <a:cubicBezTo>
                    <a:pt x="250" y="348"/>
                    <a:pt x="250" y="348"/>
                    <a:pt x="249" y="348"/>
                  </a:cubicBezTo>
                  <a:cubicBezTo>
                    <a:pt x="248" y="348"/>
                    <a:pt x="248" y="347"/>
                    <a:pt x="247" y="347"/>
                  </a:cubicBezTo>
                  <a:cubicBezTo>
                    <a:pt x="246" y="347"/>
                    <a:pt x="246" y="347"/>
                    <a:pt x="245" y="346"/>
                  </a:cubicBezTo>
                  <a:cubicBezTo>
                    <a:pt x="244" y="346"/>
                    <a:pt x="244" y="346"/>
                    <a:pt x="243" y="346"/>
                  </a:cubicBezTo>
                  <a:cubicBezTo>
                    <a:pt x="243" y="346"/>
                    <a:pt x="242" y="345"/>
                    <a:pt x="241" y="345"/>
                  </a:cubicBezTo>
                  <a:cubicBezTo>
                    <a:pt x="241" y="345"/>
                    <a:pt x="240" y="345"/>
                    <a:pt x="240" y="345"/>
                  </a:cubicBezTo>
                  <a:cubicBezTo>
                    <a:pt x="239" y="344"/>
                    <a:pt x="238" y="344"/>
                    <a:pt x="238" y="344"/>
                  </a:cubicBezTo>
                  <a:cubicBezTo>
                    <a:pt x="237" y="344"/>
                    <a:pt x="237" y="343"/>
                    <a:pt x="236" y="343"/>
                  </a:cubicBezTo>
                  <a:cubicBezTo>
                    <a:pt x="235" y="343"/>
                    <a:pt x="235" y="343"/>
                    <a:pt x="234" y="343"/>
                  </a:cubicBezTo>
                  <a:cubicBezTo>
                    <a:pt x="234" y="342"/>
                    <a:pt x="233" y="342"/>
                    <a:pt x="233" y="342"/>
                  </a:cubicBezTo>
                  <a:cubicBezTo>
                    <a:pt x="232" y="342"/>
                    <a:pt x="232" y="342"/>
                    <a:pt x="231" y="341"/>
                  </a:cubicBezTo>
                  <a:cubicBezTo>
                    <a:pt x="230" y="341"/>
                    <a:pt x="230" y="341"/>
                    <a:pt x="229" y="341"/>
                  </a:cubicBezTo>
                  <a:cubicBezTo>
                    <a:pt x="229" y="341"/>
                    <a:pt x="228" y="341"/>
                    <a:pt x="228" y="340"/>
                  </a:cubicBezTo>
                  <a:cubicBezTo>
                    <a:pt x="228" y="340"/>
                    <a:pt x="227" y="340"/>
                    <a:pt x="227" y="340"/>
                  </a:cubicBezTo>
                  <a:cubicBezTo>
                    <a:pt x="226" y="340"/>
                    <a:pt x="226" y="340"/>
                    <a:pt x="225" y="340"/>
                  </a:cubicBezTo>
                  <a:cubicBezTo>
                    <a:pt x="225" y="339"/>
                    <a:pt x="224" y="339"/>
                    <a:pt x="224" y="339"/>
                  </a:cubicBezTo>
                  <a:cubicBezTo>
                    <a:pt x="224" y="339"/>
                    <a:pt x="223" y="339"/>
                    <a:pt x="223" y="339"/>
                  </a:cubicBezTo>
                  <a:cubicBezTo>
                    <a:pt x="223" y="339"/>
                    <a:pt x="222" y="339"/>
                    <a:pt x="222" y="339"/>
                  </a:cubicBezTo>
                  <a:cubicBezTo>
                    <a:pt x="222" y="338"/>
                    <a:pt x="221" y="338"/>
                    <a:pt x="221" y="338"/>
                  </a:cubicBezTo>
                  <a:cubicBezTo>
                    <a:pt x="221" y="338"/>
                    <a:pt x="220" y="338"/>
                    <a:pt x="220" y="338"/>
                  </a:cubicBezTo>
                  <a:cubicBezTo>
                    <a:pt x="220" y="338"/>
                    <a:pt x="220" y="338"/>
                    <a:pt x="219" y="338"/>
                  </a:cubicBezTo>
                  <a:cubicBezTo>
                    <a:pt x="219" y="338"/>
                    <a:pt x="219" y="338"/>
                    <a:pt x="219" y="338"/>
                  </a:cubicBezTo>
                  <a:cubicBezTo>
                    <a:pt x="218" y="338"/>
                    <a:pt x="218" y="337"/>
                    <a:pt x="218" y="337"/>
                  </a:cubicBezTo>
                  <a:cubicBezTo>
                    <a:pt x="214" y="337"/>
                    <a:pt x="210" y="336"/>
                    <a:pt x="206" y="335"/>
                  </a:cubicBezTo>
                  <a:cubicBezTo>
                    <a:pt x="203" y="335"/>
                    <a:pt x="200" y="334"/>
                    <a:pt x="196" y="334"/>
                  </a:cubicBezTo>
                  <a:cubicBezTo>
                    <a:pt x="196" y="334"/>
                    <a:pt x="195" y="334"/>
                    <a:pt x="195" y="334"/>
                  </a:cubicBezTo>
                  <a:cubicBezTo>
                    <a:pt x="192" y="334"/>
                    <a:pt x="189" y="333"/>
                    <a:pt x="186" y="333"/>
                  </a:cubicBezTo>
                  <a:cubicBezTo>
                    <a:pt x="185" y="333"/>
                    <a:pt x="183" y="333"/>
                    <a:pt x="181" y="333"/>
                  </a:cubicBezTo>
                  <a:cubicBezTo>
                    <a:pt x="179" y="333"/>
                    <a:pt x="177" y="332"/>
                    <a:pt x="175" y="332"/>
                  </a:cubicBezTo>
                  <a:cubicBezTo>
                    <a:pt x="173" y="332"/>
                    <a:pt x="171" y="332"/>
                    <a:pt x="169" y="332"/>
                  </a:cubicBezTo>
                  <a:cubicBezTo>
                    <a:pt x="167" y="332"/>
                    <a:pt x="165" y="332"/>
                    <a:pt x="163" y="332"/>
                  </a:cubicBezTo>
                  <a:cubicBezTo>
                    <a:pt x="160" y="332"/>
                    <a:pt x="158" y="332"/>
                    <a:pt x="155" y="332"/>
                  </a:cubicBezTo>
                  <a:cubicBezTo>
                    <a:pt x="153" y="332"/>
                    <a:pt x="152" y="332"/>
                    <a:pt x="150" y="332"/>
                  </a:cubicBezTo>
                  <a:cubicBezTo>
                    <a:pt x="147" y="332"/>
                    <a:pt x="144" y="332"/>
                    <a:pt x="141" y="332"/>
                  </a:cubicBezTo>
                  <a:cubicBezTo>
                    <a:pt x="136" y="332"/>
                    <a:pt x="132" y="332"/>
                    <a:pt x="128" y="331"/>
                  </a:cubicBezTo>
                  <a:cubicBezTo>
                    <a:pt x="127" y="331"/>
                    <a:pt x="126" y="331"/>
                    <a:pt x="125" y="331"/>
                  </a:cubicBezTo>
                  <a:cubicBezTo>
                    <a:pt x="121" y="331"/>
                    <a:pt x="117" y="331"/>
                    <a:pt x="112" y="331"/>
                  </a:cubicBezTo>
                  <a:cubicBezTo>
                    <a:pt x="112" y="331"/>
                    <a:pt x="112" y="331"/>
                    <a:pt x="112" y="331"/>
                  </a:cubicBezTo>
                  <a:cubicBezTo>
                    <a:pt x="112" y="331"/>
                    <a:pt x="112" y="331"/>
                    <a:pt x="112" y="331"/>
                  </a:cubicBezTo>
                  <a:cubicBezTo>
                    <a:pt x="112" y="331"/>
                    <a:pt x="112" y="331"/>
                    <a:pt x="112" y="331"/>
                  </a:cubicBezTo>
                  <a:cubicBezTo>
                    <a:pt x="112" y="331"/>
                    <a:pt x="112" y="331"/>
                    <a:pt x="112" y="331"/>
                  </a:cubicBezTo>
                  <a:cubicBezTo>
                    <a:pt x="110" y="331"/>
                    <a:pt x="108" y="331"/>
                    <a:pt x="107" y="331"/>
                  </a:cubicBezTo>
                  <a:cubicBezTo>
                    <a:pt x="105" y="331"/>
                    <a:pt x="103" y="331"/>
                    <a:pt x="100" y="331"/>
                  </a:cubicBezTo>
                  <a:cubicBezTo>
                    <a:pt x="99" y="331"/>
                    <a:pt x="97" y="331"/>
                    <a:pt x="95" y="330"/>
                  </a:cubicBezTo>
                  <a:cubicBezTo>
                    <a:pt x="93" y="330"/>
                    <a:pt x="91" y="330"/>
                    <a:pt x="89" y="330"/>
                  </a:cubicBezTo>
                  <a:cubicBezTo>
                    <a:pt x="88" y="330"/>
                    <a:pt x="88" y="330"/>
                    <a:pt x="88" y="330"/>
                  </a:cubicBezTo>
                  <a:cubicBezTo>
                    <a:pt x="85" y="330"/>
                    <a:pt x="82" y="329"/>
                    <a:pt x="79" y="329"/>
                  </a:cubicBezTo>
                  <a:cubicBezTo>
                    <a:pt x="78" y="329"/>
                    <a:pt x="77" y="329"/>
                    <a:pt x="76" y="329"/>
                  </a:cubicBezTo>
                  <a:cubicBezTo>
                    <a:pt x="75" y="329"/>
                    <a:pt x="73" y="328"/>
                    <a:pt x="72" y="328"/>
                  </a:cubicBezTo>
                  <a:cubicBezTo>
                    <a:pt x="72" y="328"/>
                    <a:pt x="72" y="328"/>
                    <a:pt x="72" y="328"/>
                  </a:cubicBezTo>
                  <a:cubicBezTo>
                    <a:pt x="72" y="328"/>
                    <a:pt x="72" y="328"/>
                    <a:pt x="72" y="328"/>
                  </a:cubicBezTo>
                  <a:cubicBezTo>
                    <a:pt x="72" y="328"/>
                    <a:pt x="72" y="328"/>
                    <a:pt x="72" y="328"/>
                  </a:cubicBezTo>
                  <a:cubicBezTo>
                    <a:pt x="71" y="328"/>
                    <a:pt x="70" y="328"/>
                    <a:pt x="69" y="328"/>
                  </a:cubicBezTo>
                  <a:cubicBezTo>
                    <a:pt x="68" y="327"/>
                    <a:pt x="66" y="327"/>
                    <a:pt x="65" y="327"/>
                  </a:cubicBezTo>
                  <a:cubicBezTo>
                    <a:pt x="63" y="327"/>
                    <a:pt x="60" y="326"/>
                    <a:pt x="58" y="326"/>
                  </a:cubicBezTo>
                  <a:cubicBezTo>
                    <a:pt x="57" y="325"/>
                    <a:pt x="56" y="325"/>
                    <a:pt x="56" y="325"/>
                  </a:cubicBezTo>
                  <a:cubicBezTo>
                    <a:pt x="55" y="325"/>
                    <a:pt x="55" y="325"/>
                    <a:pt x="55" y="325"/>
                  </a:cubicBezTo>
                  <a:cubicBezTo>
                    <a:pt x="53" y="324"/>
                    <a:pt x="51" y="324"/>
                    <a:pt x="49" y="323"/>
                  </a:cubicBezTo>
                  <a:cubicBezTo>
                    <a:pt x="48" y="323"/>
                    <a:pt x="47" y="323"/>
                    <a:pt x="46" y="322"/>
                  </a:cubicBezTo>
                  <a:cubicBezTo>
                    <a:pt x="42" y="321"/>
                    <a:pt x="39" y="320"/>
                    <a:pt x="36" y="319"/>
                  </a:cubicBezTo>
                  <a:cubicBezTo>
                    <a:pt x="34" y="318"/>
                    <a:pt x="33" y="317"/>
                    <a:pt x="31" y="317"/>
                  </a:cubicBezTo>
                  <a:cubicBezTo>
                    <a:pt x="31" y="316"/>
                    <a:pt x="30" y="316"/>
                    <a:pt x="30" y="316"/>
                  </a:cubicBezTo>
                  <a:cubicBezTo>
                    <a:pt x="29" y="315"/>
                    <a:pt x="28" y="315"/>
                    <a:pt x="27" y="314"/>
                  </a:cubicBezTo>
                  <a:cubicBezTo>
                    <a:pt x="27" y="314"/>
                    <a:pt x="27" y="314"/>
                    <a:pt x="27" y="314"/>
                  </a:cubicBezTo>
                  <a:cubicBezTo>
                    <a:pt x="26" y="314"/>
                    <a:pt x="26" y="314"/>
                    <a:pt x="26" y="313"/>
                  </a:cubicBezTo>
                  <a:cubicBezTo>
                    <a:pt x="25" y="313"/>
                    <a:pt x="24" y="312"/>
                    <a:pt x="23" y="311"/>
                  </a:cubicBezTo>
                  <a:cubicBezTo>
                    <a:pt x="22" y="311"/>
                    <a:pt x="22" y="311"/>
                    <a:pt x="21" y="310"/>
                  </a:cubicBezTo>
                  <a:cubicBezTo>
                    <a:pt x="20" y="310"/>
                    <a:pt x="20" y="309"/>
                    <a:pt x="19" y="309"/>
                  </a:cubicBezTo>
                  <a:cubicBezTo>
                    <a:pt x="18" y="308"/>
                    <a:pt x="18" y="308"/>
                    <a:pt x="18" y="308"/>
                  </a:cubicBezTo>
                  <a:cubicBezTo>
                    <a:pt x="18" y="308"/>
                    <a:pt x="18" y="308"/>
                    <a:pt x="18" y="308"/>
                  </a:cubicBezTo>
                  <a:cubicBezTo>
                    <a:pt x="18" y="308"/>
                    <a:pt x="18" y="308"/>
                    <a:pt x="18" y="308"/>
                  </a:cubicBezTo>
                  <a:cubicBezTo>
                    <a:pt x="18" y="308"/>
                    <a:pt x="18" y="308"/>
                    <a:pt x="18" y="308"/>
                  </a:cubicBezTo>
                  <a:cubicBezTo>
                    <a:pt x="18" y="308"/>
                    <a:pt x="18" y="308"/>
                    <a:pt x="17" y="307"/>
                  </a:cubicBezTo>
                  <a:cubicBezTo>
                    <a:pt x="17" y="307"/>
                    <a:pt x="16" y="307"/>
                    <a:pt x="16" y="306"/>
                  </a:cubicBezTo>
                  <a:cubicBezTo>
                    <a:pt x="15" y="306"/>
                    <a:pt x="15" y="305"/>
                    <a:pt x="14" y="305"/>
                  </a:cubicBezTo>
                  <a:cubicBezTo>
                    <a:pt x="14" y="304"/>
                    <a:pt x="13" y="304"/>
                    <a:pt x="13" y="303"/>
                  </a:cubicBezTo>
                  <a:cubicBezTo>
                    <a:pt x="13" y="303"/>
                    <a:pt x="13" y="303"/>
                    <a:pt x="12" y="303"/>
                  </a:cubicBezTo>
                  <a:cubicBezTo>
                    <a:pt x="12" y="302"/>
                    <a:pt x="12" y="302"/>
                    <a:pt x="12" y="302"/>
                  </a:cubicBezTo>
                  <a:cubicBezTo>
                    <a:pt x="11" y="301"/>
                    <a:pt x="9" y="299"/>
                    <a:pt x="8" y="298"/>
                  </a:cubicBezTo>
                  <a:cubicBezTo>
                    <a:pt x="8" y="297"/>
                    <a:pt x="8" y="297"/>
                    <a:pt x="8" y="297"/>
                  </a:cubicBezTo>
                  <a:cubicBezTo>
                    <a:pt x="8" y="297"/>
                    <a:pt x="8" y="297"/>
                    <a:pt x="8" y="297"/>
                  </a:cubicBezTo>
                  <a:cubicBezTo>
                    <a:pt x="7" y="295"/>
                    <a:pt x="6" y="294"/>
                    <a:pt x="5" y="292"/>
                  </a:cubicBezTo>
                  <a:cubicBezTo>
                    <a:pt x="5" y="292"/>
                    <a:pt x="5" y="292"/>
                    <a:pt x="5" y="292"/>
                  </a:cubicBezTo>
                  <a:cubicBezTo>
                    <a:pt x="5" y="292"/>
                    <a:pt x="5" y="292"/>
                    <a:pt x="5" y="292"/>
                  </a:cubicBezTo>
                  <a:cubicBezTo>
                    <a:pt x="4" y="290"/>
                    <a:pt x="3" y="288"/>
                    <a:pt x="2" y="286"/>
                  </a:cubicBezTo>
                  <a:cubicBezTo>
                    <a:pt x="2" y="286"/>
                    <a:pt x="2" y="286"/>
                    <a:pt x="2" y="286"/>
                  </a:cubicBezTo>
                  <a:cubicBezTo>
                    <a:pt x="2" y="286"/>
                    <a:pt x="2" y="286"/>
                    <a:pt x="2" y="286"/>
                  </a:cubicBezTo>
                  <a:cubicBezTo>
                    <a:pt x="2" y="286"/>
                    <a:pt x="2" y="286"/>
                    <a:pt x="2" y="286"/>
                  </a:cubicBezTo>
                  <a:cubicBezTo>
                    <a:pt x="2" y="286"/>
                    <a:pt x="2" y="286"/>
                    <a:pt x="2" y="286"/>
                  </a:cubicBezTo>
                  <a:cubicBezTo>
                    <a:pt x="2" y="286"/>
                    <a:pt x="2" y="286"/>
                    <a:pt x="2" y="285"/>
                  </a:cubicBezTo>
                  <a:cubicBezTo>
                    <a:pt x="2" y="285"/>
                    <a:pt x="2" y="285"/>
                    <a:pt x="2" y="284"/>
                  </a:cubicBezTo>
                  <a:cubicBezTo>
                    <a:pt x="1" y="283"/>
                    <a:pt x="1" y="283"/>
                    <a:pt x="1" y="282"/>
                  </a:cubicBezTo>
                  <a:close/>
                </a:path>
              </a:pathLst>
            </a:custGeom>
            <a:solidFill>
              <a:srgbClr val="004B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任意多边形 69">
              <a:extLst>
                <a:ext uri="{FF2B5EF4-FFF2-40B4-BE49-F238E27FC236}">
                  <a16:creationId xmlns:a16="http://schemas.microsoft.com/office/drawing/2014/main" id="{6925CFAF-57A3-4C39-B6AF-02FB939A57CC}"/>
                </a:ext>
              </a:extLst>
            </p:cNvPr>
            <p:cNvSpPr/>
            <p:nvPr/>
          </p:nvSpPr>
          <p:spPr bwMode="auto">
            <a:xfrm>
              <a:off x="6875463" y="2744788"/>
              <a:ext cx="606425" cy="396875"/>
            </a:xfrm>
            <a:custGeom>
              <a:avLst/>
              <a:gdLst>
                <a:gd name="T0" fmla="*/ 0 w 382"/>
                <a:gd name="T1" fmla="*/ 0 h 250"/>
                <a:gd name="T2" fmla="*/ 0 w 382"/>
                <a:gd name="T3" fmla="*/ 89 h 250"/>
                <a:gd name="T4" fmla="*/ 381 w 382"/>
                <a:gd name="T5" fmla="*/ 250 h 250"/>
                <a:gd name="T6" fmla="*/ 382 w 382"/>
                <a:gd name="T7" fmla="*/ 161 h 250"/>
                <a:gd name="T8" fmla="*/ 0 w 382"/>
                <a:gd name="T9" fmla="*/ 0 h 250"/>
              </a:gdLst>
              <a:ahLst/>
              <a:cxnLst>
                <a:cxn ang="0">
                  <a:pos x="T0" y="T1"/>
                </a:cxn>
                <a:cxn ang="0">
                  <a:pos x="T2" y="T3"/>
                </a:cxn>
                <a:cxn ang="0">
                  <a:pos x="T4" y="T5"/>
                </a:cxn>
                <a:cxn ang="0">
                  <a:pos x="T6" y="T7"/>
                </a:cxn>
                <a:cxn ang="0">
                  <a:pos x="T8" y="T9"/>
                </a:cxn>
              </a:cxnLst>
              <a:rect l="0" t="0" r="r" b="b"/>
              <a:pathLst>
                <a:path w="382" h="250">
                  <a:moveTo>
                    <a:pt x="0" y="0"/>
                  </a:moveTo>
                  <a:lnTo>
                    <a:pt x="0" y="89"/>
                  </a:lnTo>
                  <a:lnTo>
                    <a:pt x="381" y="250"/>
                  </a:lnTo>
                  <a:lnTo>
                    <a:pt x="382" y="161"/>
                  </a:lnTo>
                  <a:lnTo>
                    <a:pt x="0" y="0"/>
                  </a:lnTo>
                  <a:close/>
                </a:path>
              </a:pathLst>
            </a:custGeom>
            <a:solidFill>
              <a:srgbClr val="005C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任意多边形 70">
              <a:extLst>
                <a:ext uri="{FF2B5EF4-FFF2-40B4-BE49-F238E27FC236}">
                  <a16:creationId xmlns:a16="http://schemas.microsoft.com/office/drawing/2014/main" id="{B84D2BAC-66A8-4A72-8F4A-C9C8242041EF}"/>
                </a:ext>
              </a:extLst>
            </p:cNvPr>
            <p:cNvSpPr/>
            <p:nvPr/>
          </p:nvSpPr>
          <p:spPr bwMode="auto">
            <a:xfrm>
              <a:off x="7480301" y="2682876"/>
              <a:ext cx="473075" cy="458788"/>
            </a:xfrm>
            <a:custGeom>
              <a:avLst/>
              <a:gdLst>
                <a:gd name="T0" fmla="*/ 1 w 298"/>
                <a:gd name="T1" fmla="*/ 200 h 289"/>
                <a:gd name="T2" fmla="*/ 0 w 298"/>
                <a:gd name="T3" fmla="*/ 289 h 289"/>
                <a:gd name="T4" fmla="*/ 298 w 298"/>
                <a:gd name="T5" fmla="*/ 88 h 289"/>
                <a:gd name="T6" fmla="*/ 298 w 298"/>
                <a:gd name="T7" fmla="*/ 0 h 289"/>
                <a:gd name="T8" fmla="*/ 1 w 298"/>
                <a:gd name="T9" fmla="*/ 200 h 289"/>
              </a:gdLst>
              <a:ahLst/>
              <a:cxnLst>
                <a:cxn ang="0">
                  <a:pos x="T0" y="T1"/>
                </a:cxn>
                <a:cxn ang="0">
                  <a:pos x="T2" y="T3"/>
                </a:cxn>
                <a:cxn ang="0">
                  <a:pos x="T4" y="T5"/>
                </a:cxn>
                <a:cxn ang="0">
                  <a:pos x="T6" y="T7"/>
                </a:cxn>
                <a:cxn ang="0">
                  <a:pos x="T8" y="T9"/>
                </a:cxn>
              </a:cxnLst>
              <a:rect l="0" t="0" r="r" b="b"/>
              <a:pathLst>
                <a:path w="298" h="289">
                  <a:moveTo>
                    <a:pt x="1" y="200"/>
                  </a:moveTo>
                  <a:lnTo>
                    <a:pt x="0" y="289"/>
                  </a:lnTo>
                  <a:lnTo>
                    <a:pt x="298" y="88"/>
                  </a:lnTo>
                  <a:lnTo>
                    <a:pt x="298" y="0"/>
                  </a:lnTo>
                  <a:lnTo>
                    <a:pt x="1" y="200"/>
                  </a:lnTo>
                  <a:close/>
                </a:path>
              </a:pathLst>
            </a:custGeom>
            <a:solidFill>
              <a:srgbClr val="004B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任意多边形 71">
              <a:extLst>
                <a:ext uri="{FF2B5EF4-FFF2-40B4-BE49-F238E27FC236}">
                  <a16:creationId xmlns:a16="http://schemas.microsoft.com/office/drawing/2014/main" id="{F5CEFF5C-0A5F-4A2C-963F-C5D07CEA3ED4}"/>
                </a:ext>
              </a:extLst>
            </p:cNvPr>
            <p:cNvSpPr/>
            <p:nvPr/>
          </p:nvSpPr>
          <p:spPr bwMode="auto">
            <a:xfrm>
              <a:off x="6875463" y="2427288"/>
              <a:ext cx="1077913" cy="573088"/>
            </a:xfrm>
            <a:custGeom>
              <a:avLst/>
              <a:gdLst>
                <a:gd name="T0" fmla="*/ 2071 w 2071"/>
                <a:gd name="T1" fmla="*/ 490 h 1102"/>
                <a:gd name="T2" fmla="*/ 1590 w 2071"/>
                <a:gd name="T3" fmla="*/ 287 h 1102"/>
                <a:gd name="T4" fmla="*/ 1552 w 2071"/>
                <a:gd name="T5" fmla="*/ 316 h 1102"/>
                <a:gd name="T6" fmla="*/ 1521 w 2071"/>
                <a:gd name="T7" fmla="*/ 411 h 1102"/>
                <a:gd name="T8" fmla="*/ 1265 w 2071"/>
                <a:gd name="T9" fmla="*/ 396 h 1102"/>
                <a:gd name="T10" fmla="*/ 1258 w 2071"/>
                <a:gd name="T11" fmla="*/ 393 h 1102"/>
                <a:gd name="T12" fmla="*/ 1178 w 2071"/>
                <a:gd name="T13" fmla="*/ 267 h 1102"/>
                <a:gd name="T14" fmla="*/ 1298 w 2071"/>
                <a:gd name="T15" fmla="*/ 241 h 1102"/>
                <a:gd name="T16" fmla="*/ 1357 w 2071"/>
                <a:gd name="T17" fmla="*/ 224 h 1102"/>
                <a:gd name="T18" fmla="*/ 1389 w 2071"/>
                <a:gd name="T19" fmla="*/ 203 h 1102"/>
                <a:gd name="T20" fmla="*/ 908 w 2071"/>
                <a:gd name="T21" fmla="*/ 0 h 1102"/>
                <a:gd name="T22" fmla="*/ 532 w 2071"/>
                <a:gd name="T23" fmla="*/ 254 h 1102"/>
                <a:gd name="T24" fmla="*/ 509 w 2071"/>
                <a:gd name="T25" fmla="*/ 245 h 1102"/>
                <a:gd name="T26" fmla="*/ 492 w 2071"/>
                <a:gd name="T27" fmla="*/ 236 h 1102"/>
                <a:gd name="T28" fmla="*/ 458 w 2071"/>
                <a:gd name="T29" fmla="*/ 205 h 1102"/>
                <a:gd name="T30" fmla="*/ 410 w 2071"/>
                <a:gd name="T31" fmla="*/ 142 h 1102"/>
                <a:gd name="T32" fmla="*/ 167 w 2071"/>
                <a:gd name="T33" fmla="*/ 186 h 1102"/>
                <a:gd name="T34" fmla="*/ 139 w 2071"/>
                <a:gd name="T35" fmla="*/ 320 h 1102"/>
                <a:gd name="T36" fmla="*/ 321 w 2071"/>
                <a:gd name="T37" fmla="*/ 339 h 1102"/>
                <a:gd name="T38" fmla="*/ 371 w 2071"/>
                <a:gd name="T39" fmla="*/ 357 h 1102"/>
                <a:gd name="T40" fmla="*/ 376 w 2071"/>
                <a:gd name="T41" fmla="*/ 359 h 1102"/>
                <a:gd name="T42" fmla="*/ 0 w 2071"/>
                <a:gd name="T43" fmla="*/ 612 h 1102"/>
                <a:gd name="T44" fmla="*/ 1163 w 2071"/>
                <a:gd name="T45" fmla="*/ 1102 h 1102"/>
                <a:gd name="T46" fmla="*/ 2071 w 2071"/>
                <a:gd name="T47" fmla="*/ 49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1" h="1102">
                  <a:moveTo>
                    <a:pt x="2071" y="490"/>
                  </a:moveTo>
                  <a:cubicBezTo>
                    <a:pt x="1590" y="287"/>
                    <a:pt x="1590" y="287"/>
                    <a:pt x="1590" y="287"/>
                  </a:cubicBezTo>
                  <a:cubicBezTo>
                    <a:pt x="1573" y="297"/>
                    <a:pt x="1554" y="313"/>
                    <a:pt x="1552" y="316"/>
                  </a:cubicBezTo>
                  <a:cubicBezTo>
                    <a:pt x="1530" y="345"/>
                    <a:pt x="1559" y="386"/>
                    <a:pt x="1521" y="411"/>
                  </a:cubicBezTo>
                  <a:cubicBezTo>
                    <a:pt x="1474" y="443"/>
                    <a:pt x="1360" y="436"/>
                    <a:pt x="1265" y="396"/>
                  </a:cubicBezTo>
                  <a:cubicBezTo>
                    <a:pt x="1263" y="395"/>
                    <a:pt x="1260" y="394"/>
                    <a:pt x="1258" y="393"/>
                  </a:cubicBezTo>
                  <a:cubicBezTo>
                    <a:pt x="1169" y="353"/>
                    <a:pt x="1133" y="298"/>
                    <a:pt x="1178" y="267"/>
                  </a:cubicBezTo>
                  <a:cubicBezTo>
                    <a:pt x="1207" y="248"/>
                    <a:pt x="1257" y="249"/>
                    <a:pt x="1298" y="241"/>
                  </a:cubicBezTo>
                  <a:cubicBezTo>
                    <a:pt x="1319" y="238"/>
                    <a:pt x="1340" y="232"/>
                    <a:pt x="1357" y="224"/>
                  </a:cubicBezTo>
                  <a:cubicBezTo>
                    <a:pt x="1361" y="222"/>
                    <a:pt x="1379" y="212"/>
                    <a:pt x="1389" y="203"/>
                  </a:cubicBezTo>
                  <a:cubicBezTo>
                    <a:pt x="908" y="0"/>
                    <a:pt x="908" y="0"/>
                    <a:pt x="908" y="0"/>
                  </a:cubicBezTo>
                  <a:cubicBezTo>
                    <a:pt x="532" y="254"/>
                    <a:pt x="532" y="254"/>
                    <a:pt x="532" y="254"/>
                  </a:cubicBezTo>
                  <a:cubicBezTo>
                    <a:pt x="524" y="251"/>
                    <a:pt x="516" y="248"/>
                    <a:pt x="509" y="245"/>
                  </a:cubicBezTo>
                  <a:cubicBezTo>
                    <a:pt x="500" y="241"/>
                    <a:pt x="493" y="237"/>
                    <a:pt x="492" y="236"/>
                  </a:cubicBezTo>
                  <a:cubicBezTo>
                    <a:pt x="477" y="227"/>
                    <a:pt x="466" y="216"/>
                    <a:pt x="458" y="205"/>
                  </a:cubicBezTo>
                  <a:cubicBezTo>
                    <a:pt x="444" y="183"/>
                    <a:pt x="445" y="157"/>
                    <a:pt x="410" y="142"/>
                  </a:cubicBezTo>
                  <a:cubicBezTo>
                    <a:pt x="349" y="116"/>
                    <a:pt x="241" y="136"/>
                    <a:pt x="167" y="186"/>
                  </a:cubicBezTo>
                  <a:cubicBezTo>
                    <a:pt x="94" y="235"/>
                    <a:pt x="82" y="295"/>
                    <a:pt x="139" y="320"/>
                  </a:cubicBezTo>
                  <a:cubicBezTo>
                    <a:pt x="190" y="341"/>
                    <a:pt x="265" y="327"/>
                    <a:pt x="321" y="339"/>
                  </a:cubicBezTo>
                  <a:cubicBezTo>
                    <a:pt x="326" y="340"/>
                    <a:pt x="352" y="349"/>
                    <a:pt x="371" y="357"/>
                  </a:cubicBezTo>
                  <a:cubicBezTo>
                    <a:pt x="372" y="358"/>
                    <a:pt x="374" y="358"/>
                    <a:pt x="376" y="359"/>
                  </a:cubicBezTo>
                  <a:cubicBezTo>
                    <a:pt x="0" y="612"/>
                    <a:pt x="0" y="612"/>
                    <a:pt x="0" y="612"/>
                  </a:cubicBezTo>
                  <a:cubicBezTo>
                    <a:pt x="1163" y="1102"/>
                    <a:pt x="1163" y="1102"/>
                    <a:pt x="1163" y="1102"/>
                  </a:cubicBezTo>
                  <a:lnTo>
                    <a:pt x="2071" y="490"/>
                  </a:lnTo>
                  <a:close/>
                </a:path>
              </a:pathLst>
            </a:custGeom>
            <a:solidFill>
              <a:srgbClr val="056C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71" name="组 70"/>
          <p:cNvGrpSpPr/>
          <p:nvPr/>
        </p:nvGrpSpPr>
        <p:grpSpPr>
          <a:xfrm>
            <a:off x="920641" y="1268760"/>
            <a:ext cx="5984578" cy="1842941"/>
            <a:chOff x="848633" y="1229943"/>
            <a:chExt cx="5984578" cy="1842941"/>
          </a:xfrm>
        </p:grpSpPr>
        <p:sp>
          <p:nvSpPr>
            <p:cNvPr id="72" name="文本框 71"/>
            <p:cNvSpPr txBox="1"/>
            <p:nvPr/>
          </p:nvSpPr>
          <p:spPr>
            <a:xfrm>
              <a:off x="848633" y="1687889"/>
              <a:ext cx="5984578" cy="1384995"/>
            </a:xfrm>
            <a:prstGeom prst="rect">
              <a:avLst/>
            </a:prstGeom>
            <a:noFill/>
          </p:spPr>
          <p:txBody>
            <a:bodyPr wrap="square" rtlCol="0">
              <a:spAutoFit/>
            </a:bodyPr>
            <a:lstStyle/>
            <a:p>
              <a:pPr marL="285750" indent="-285750">
                <a:lnSpc>
                  <a:spcPct val="150000"/>
                </a:lnSpc>
                <a:buFont typeface="Wingdings" charset="2"/>
                <a:buChar char="u"/>
                <a:defRPr/>
              </a:pPr>
              <a:r>
                <a:rPr lang="zh-CN" altLang="en-US" sz="1400" dirty="0">
                  <a:solidFill>
                    <a:schemeClr val="bg1">
                      <a:lumMod val="50000"/>
                    </a:schemeClr>
                  </a:solidFill>
                  <a:latin typeface="Microsoft YaHei" charset="-122"/>
                  <a:ea typeface="Microsoft YaHei" charset="-122"/>
                  <a:cs typeface="Microsoft YaHei" charset="-122"/>
                </a:rPr>
                <a:t>学校的学术资源分散，利用率低，使得学术影响力得不到提升。</a:t>
              </a:r>
            </a:p>
            <a:p>
              <a:pPr marL="285750" indent="-285750">
                <a:lnSpc>
                  <a:spcPct val="150000"/>
                </a:lnSpc>
                <a:buFont typeface="Wingdings" charset="2"/>
                <a:buChar char="u"/>
                <a:defRPr/>
              </a:pPr>
              <a:r>
                <a:rPr lang="zh-CN" altLang="en-US" sz="1400" dirty="0">
                  <a:solidFill>
                    <a:schemeClr val="bg1">
                      <a:lumMod val="50000"/>
                    </a:schemeClr>
                  </a:solidFill>
                  <a:latin typeface="Microsoft YaHei" charset="-122"/>
                  <a:ea typeface="Microsoft YaHei" charset="-122"/>
                  <a:cs typeface="Microsoft YaHei" charset="-122"/>
                </a:rPr>
                <a:t>缺乏官方的统一学术资源发布平台，造成学术活动开展效率低，效果弱。</a:t>
              </a:r>
            </a:p>
            <a:p>
              <a:pPr marL="285750" indent="-285750">
                <a:lnSpc>
                  <a:spcPct val="150000"/>
                </a:lnSpc>
                <a:buFont typeface="Wingdings" charset="2"/>
                <a:buChar char="u"/>
                <a:defRPr/>
              </a:pPr>
              <a:r>
                <a:rPr lang="zh-CN" altLang="en-US" sz="1400" dirty="0">
                  <a:solidFill>
                    <a:schemeClr val="bg1">
                      <a:lumMod val="50000"/>
                    </a:schemeClr>
                  </a:solidFill>
                  <a:latin typeface="Microsoft YaHei" charset="-122"/>
                  <a:ea typeface="Microsoft YaHei" charset="-122"/>
                  <a:cs typeface="Microsoft YaHei" charset="-122"/>
                </a:rPr>
                <a:t>传统的学术活动开展无数据统计，活动效果未知</a:t>
              </a:r>
              <a:endParaRPr lang="en-US" altLang="zh-CN" sz="1400" dirty="0">
                <a:solidFill>
                  <a:schemeClr val="bg1">
                    <a:lumMod val="50000"/>
                  </a:schemeClr>
                </a:solidFill>
                <a:latin typeface="Microsoft YaHei" charset="-122"/>
                <a:ea typeface="Microsoft YaHei" charset="-122"/>
                <a:cs typeface="Microsoft YaHei" charset="-122"/>
              </a:endParaRPr>
            </a:p>
            <a:p>
              <a:pPr marL="285750" indent="-285750">
                <a:lnSpc>
                  <a:spcPct val="150000"/>
                </a:lnSpc>
                <a:buFont typeface="Wingdings" charset="2"/>
                <a:buChar char="u"/>
                <a:defRPr/>
              </a:pPr>
              <a:r>
                <a:rPr lang="zh-CN" altLang="en-US" sz="1400" dirty="0">
                  <a:solidFill>
                    <a:schemeClr val="bg1">
                      <a:lumMod val="50000"/>
                    </a:schemeClr>
                  </a:solidFill>
                  <a:latin typeface="Microsoft YaHei" charset="-122"/>
                  <a:ea typeface="Microsoft YaHei" charset="-122"/>
                  <a:cs typeface="Microsoft YaHei" charset="-122"/>
                </a:rPr>
                <a:t>学术资源无法进行沉淀</a:t>
              </a:r>
            </a:p>
          </p:txBody>
        </p:sp>
        <p:grpSp>
          <p:nvGrpSpPr>
            <p:cNvPr id="73" name="组 72"/>
            <p:cNvGrpSpPr/>
            <p:nvPr/>
          </p:nvGrpSpPr>
          <p:grpSpPr>
            <a:xfrm>
              <a:off x="879679" y="1229943"/>
              <a:ext cx="3306547" cy="400110"/>
              <a:chOff x="503769" y="1228690"/>
              <a:chExt cx="3306547" cy="400110"/>
            </a:xfrm>
          </p:grpSpPr>
          <p:sp>
            <p:nvSpPr>
              <p:cNvPr id="74" name="文本框 73"/>
              <p:cNvSpPr txBox="1"/>
              <p:nvPr/>
            </p:nvSpPr>
            <p:spPr>
              <a:xfrm>
                <a:off x="848634" y="1228690"/>
                <a:ext cx="1210588" cy="400110"/>
              </a:xfrm>
              <a:prstGeom prst="rect">
                <a:avLst/>
              </a:prstGeom>
              <a:noFill/>
            </p:spPr>
            <p:txBody>
              <a:bodyPr wrap="none" rtlCol="0">
                <a:spAutoFit/>
              </a:bodyPr>
              <a:lstStyle/>
              <a:p>
                <a:pPr marL="0" lvl="3"/>
                <a:r>
                  <a:rPr lang="zh-CN" altLang="en-US" sz="2000" dirty="0">
                    <a:solidFill>
                      <a:srgbClr val="4176AB"/>
                    </a:solidFill>
                    <a:latin typeface="Microsoft YaHei" charset="-122"/>
                    <a:ea typeface="Microsoft YaHei" charset="-122"/>
                    <a:cs typeface="Microsoft YaHei" charset="-122"/>
                  </a:rPr>
                  <a:t>对管理者</a:t>
                </a:r>
              </a:p>
            </p:txBody>
          </p:sp>
          <p:sp>
            <p:nvSpPr>
              <p:cNvPr id="75" name="矩形 74"/>
              <p:cNvSpPr/>
              <p:nvPr/>
            </p:nvSpPr>
            <p:spPr>
              <a:xfrm>
                <a:off x="509154" y="1256313"/>
                <a:ext cx="344864" cy="34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t>1</a:t>
                </a:r>
                <a:endParaRPr kumimoji="1" lang="zh-CN" altLang="en-US" b="1" dirty="0"/>
              </a:p>
            </p:txBody>
          </p:sp>
          <p:cxnSp>
            <p:nvCxnSpPr>
              <p:cNvPr id="76" name="直线连接符 75"/>
              <p:cNvCxnSpPr/>
              <p:nvPr/>
            </p:nvCxnSpPr>
            <p:spPr>
              <a:xfrm>
                <a:off x="503769" y="1628800"/>
                <a:ext cx="3306547"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7" name="组 76"/>
          <p:cNvGrpSpPr/>
          <p:nvPr/>
        </p:nvGrpSpPr>
        <p:grpSpPr>
          <a:xfrm>
            <a:off x="920641" y="3410886"/>
            <a:ext cx="5607406" cy="1138774"/>
            <a:chOff x="848634" y="2889898"/>
            <a:chExt cx="5607406" cy="1138774"/>
          </a:xfrm>
        </p:grpSpPr>
        <p:sp>
          <p:nvSpPr>
            <p:cNvPr id="78" name="文本框 77"/>
            <p:cNvSpPr txBox="1"/>
            <p:nvPr/>
          </p:nvSpPr>
          <p:spPr>
            <a:xfrm>
              <a:off x="848634" y="3290008"/>
              <a:ext cx="5607406" cy="738664"/>
            </a:xfrm>
            <a:prstGeom prst="rect">
              <a:avLst/>
            </a:prstGeom>
            <a:noFill/>
          </p:spPr>
          <p:txBody>
            <a:bodyPr wrap="square" rtlCol="0">
              <a:spAutoFit/>
            </a:bodyPr>
            <a:lstStyle/>
            <a:p>
              <a:pPr>
                <a:lnSpc>
                  <a:spcPct val="150000"/>
                </a:lnSpc>
              </a:pPr>
              <a:r>
                <a:rPr lang="zh-CN" altLang="en-US" sz="1400" dirty="0">
                  <a:solidFill>
                    <a:schemeClr val="bg1">
                      <a:lumMod val="50000"/>
                    </a:schemeClr>
                  </a:solidFill>
                  <a:latin typeface="Microsoft YaHei" charset="-122"/>
                  <a:ea typeface="Microsoft YaHei" charset="-122"/>
                  <a:cs typeface="Microsoft YaHei" charset="-122"/>
                </a:rPr>
                <a:t>每个部门、组织、个人都有可能发起活动，由于缺乏统一的发布渠道，活动通知效率低，并且效果弱</a:t>
              </a:r>
            </a:p>
          </p:txBody>
        </p:sp>
        <p:grpSp>
          <p:nvGrpSpPr>
            <p:cNvPr id="79" name="组 78"/>
            <p:cNvGrpSpPr/>
            <p:nvPr/>
          </p:nvGrpSpPr>
          <p:grpSpPr>
            <a:xfrm>
              <a:off x="879679" y="2889898"/>
              <a:ext cx="3306547" cy="400110"/>
              <a:chOff x="503769" y="1228690"/>
              <a:chExt cx="3306547" cy="400110"/>
            </a:xfrm>
          </p:grpSpPr>
          <p:sp>
            <p:nvSpPr>
              <p:cNvPr id="80" name="文本框 79"/>
              <p:cNvSpPr txBox="1"/>
              <p:nvPr/>
            </p:nvSpPr>
            <p:spPr>
              <a:xfrm>
                <a:off x="848634" y="1228690"/>
                <a:ext cx="1210588" cy="400110"/>
              </a:xfrm>
              <a:prstGeom prst="rect">
                <a:avLst/>
              </a:prstGeom>
              <a:noFill/>
            </p:spPr>
            <p:txBody>
              <a:bodyPr wrap="none" rtlCol="0">
                <a:spAutoFit/>
              </a:bodyPr>
              <a:lstStyle/>
              <a:p>
                <a:pPr marL="0" lvl="3"/>
                <a:r>
                  <a:rPr lang="zh-CN" altLang="en-US" sz="2000" dirty="0">
                    <a:solidFill>
                      <a:srgbClr val="148AA1"/>
                    </a:solidFill>
                    <a:latin typeface="Microsoft YaHei" charset="-122"/>
                    <a:ea typeface="Microsoft YaHei" charset="-122"/>
                    <a:cs typeface="Microsoft YaHei" charset="-122"/>
                  </a:rPr>
                  <a:t>对组织者</a:t>
                </a:r>
                <a:endParaRPr lang="zh-CN" altLang="zh-CN" sz="2000" dirty="0">
                  <a:solidFill>
                    <a:srgbClr val="148AA1"/>
                  </a:solidFill>
                  <a:latin typeface="Microsoft YaHei" charset="-122"/>
                  <a:ea typeface="Microsoft YaHei" charset="-122"/>
                  <a:cs typeface="Microsoft YaHei" charset="-122"/>
                </a:endParaRPr>
              </a:p>
            </p:txBody>
          </p:sp>
          <p:sp>
            <p:nvSpPr>
              <p:cNvPr id="81" name="矩形 80"/>
              <p:cNvSpPr/>
              <p:nvPr/>
            </p:nvSpPr>
            <p:spPr>
              <a:xfrm>
                <a:off x="509154" y="1256313"/>
                <a:ext cx="344864" cy="344864"/>
              </a:xfrm>
              <a:prstGeom prst="rect">
                <a:avLst/>
              </a:prstGeom>
              <a:solidFill>
                <a:srgbClr val="14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t>2</a:t>
                </a:r>
                <a:endParaRPr kumimoji="1" lang="zh-CN" altLang="en-US" b="1" dirty="0"/>
              </a:p>
            </p:txBody>
          </p:sp>
          <p:cxnSp>
            <p:nvCxnSpPr>
              <p:cNvPr id="82" name="直线连接符 81"/>
              <p:cNvCxnSpPr/>
              <p:nvPr/>
            </p:nvCxnSpPr>
            <p:spPr>
              <a:xfrm>
                <a:off x="503769" y="1628800"/>
                <a:ext cx="3306547" cy="0"/>
              </a:xfrm>
              <a:prstGeom prst="line">
                <a:avLst/>
              </a:prstGeom>
              <a:ln w="19050">
                <a:solidFill>
                  <a:srgbClr val="148AA1"/>
                </a:solidFill>
              </a:ln>
            </p:spPr>
            <p:style>
              <a:lnRef idx="1">
                <a:schemeClr val="accent1"/>
              </a:lnRef>
              <a:fillRef idx="0">
                <a:schemeClr val="accent1"/>
              </a:fillRef>
              <a:effectRef idx="0">
                <a:schemeClr val="accent1"/>
              </a:effectRef>
              <a:fontRef idx="minor">
                <a:schemeClr val="tx1"/>
              </a:fontRef>
            </p:style>
          </p:cxnSp>
        </p:grpSp>
      </p:grpSp>
      <p:grpSp>
        <p:nvGrpSpPr>
          <p:cNvPr id="83" name="组 82"/>
          <p:cNvGrpSpPr/>
          <p:nvPr/>
        </p:nvGrpSpPr>
        <p:grpSpPr>
          <a:xfrm>
            <a:off x="920641" y="4848844"/>
            <a:ext cx="5607406" cy="1141042"/>
            <a:chOff x="848634" y="4489749"/>
            <a:chExt cx="5607406" cy="1141042"/>
          </a:xfrm>
        </p:grpSpPr>
        <p:sp>
          <p:nvSpPr>
            <p:cNvPr id="84" name="文本框 83"/>
            <p:cNvSpPr txBox="1"/>
            <p:nvPr/>
          </p:nvSpPr>
          <p:spPr>
            <a:xfrm>
              <a:off x="848634" y="4892127"/>
              <a:ext cx="5607406" cy="738664"/>
            </a:xfrm>
            <a:prstGeom prst="rect">
              <a:avLst/>
            </a:prstGeom>
            <a:noFill/>
          </p:spPr>
          <p:txBody>
            <a:bodyPr wrap="square" rtlCol="0">
              <a:spAutoFit/>
            </a:bodyPr>
            <a:lstStyle/>
            <a:p>
              <a:pPr>
                <a:lnSpc>
                  <a:spcPct val="150000"/>
                </a:lnSpc>
              </a:pPr>
              <a:r>
                <a:rPr lang="zh-CN" altLang="en-US" sz="1400" dirty="0">
                  <a:solidFill>
                    <a:schemeClr val="bg1">
                      <a:lumMod val="50000"/>
                    </a:schemeClr>
                  </a:solidFill>
                  <a:latin typeface="Microsoft YaHei" charset="-122"/>
                  <a:ea typeface="Microsoft YaHei" charset="-122"/>
                  <a:cs typeface="Microsoft YaHei" charset="-122"/>
                </a:rPr>
                <a:t>没有统一获取学术活动的渠道，无法便捷的查找到自己想要的学术资源，学术交流面窄</a:t>
              </a:r>
            </a:p>
          </p:txBody>
        </p:sp>
        <p:grpSp>
          <p:nvGrpSpPr>
            <p:cNvPr id="85" name="组 84"/>
            <p:cNvGrpSpPr/>
            <p:nvPr/>
          </p:nvGrpSpPr>
          <p:grpSpPr>
            <a:xfrm>
              <a:off x="879679" y="4489749"/>
              <a:ext cx="3306547" cy="400110"/>
              <a:chOff x="503769" y="1228690"/>
              <a:chExt cx="3306547" cy="400110"/>
            </a:xfrm>
          </p:grpSpPr>
          <p:sp>
            <p:nvSpPr>
              <p:cNvPr id="86" name="文本框 85"/>
              <p:cNvSpPr txBox="1"/>
              <p:nvPr/>
            </p:nvSpPr>
            <p:spPr>
              <a:xfrm>
                <a:off x="848634" y="1228690"/>
                <a:ext cx="1210588" cy="400110"/>
              </a:xfrm>
              <a:prstGeom prst="rect">
                <a:avLst/>
              </a:prstGeom>
              <a:noFill/>
            </p:spPr>
            <p:txBody>
              <a:bodyPr wrap="none" rtlCol="0">
                <a:spAutoFit/>
              </a:bodyPr>
              <a:lstStyle/>
              <a:p>
                <a:pPr marL="0" lvl="3"/>
                <a:r>
                  <a:rPr lang="zh-CN" altLang="en-US" sz="2000" dirty="0">
                    <a:solidFill>
                      <a:srgbClr val="148AA1"/>
                    </a:solidFill>
                    <a:latin typeface="Microsoft YaHei" charset="-122"/>
                    <a:ea typeface="Microsoft YaHei" charset="-122"/>
                    <a:cs typeface="Microsoft YaHei" charset="-122"/>
                  </a:rPr>
                  <a:t>对参与者</a:t>
                </a:r>
                <a:endParaRPr lang="zh-CN" altLang="zh-CN" sz="2000" dirty="0">
                  <a:solidFill>
                    <a:srgbClr val="148AA1"/>
                  </a:solidFill>
                  <a:latin typeface="Microsoft YaHei" charset="-122"/>
                  <a:ea typeface="Microsoft YaHei" charset="-122"/>
                  <a:cs typeface="Microsoft YaHei" charset="-122"/>
                </a:endParaRPr>
              </a:p>
            </p:txBody>
          </p:sp>
          <p:sp>
            <p:nvSpPr>
              <p:cNvPr id="87" name="矩形 86"/>
              <p:cNvSpPr/>
              <p:nvPr/>
            </p:nvSpPr>
            <p:spPr>
              <a:xfrm>
                <a:off x="509154" y="1256313"/>
                <a:ext cx="344864" cy="344864"/>
              </a:xfrm>
              <a:prstGeom prst="rect">
                <a:avLst/>
              </a:prstGeom>
              <a:solidFill>
                <a:srgbClr val="3FA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t>3</a:t>
                </a:r>
                <a:endParaRPr kumimoji="1" lang="zh-CN" altLang="en-US" b="1" dirty="0"/>
              </a:p>
            </p:txBody>
          </p:sp>
          <p:cxnSp>
            <p:nvCxnSpPr>
              <p:cNvPr id="88" name="直线连接符 87"/>
              <p:cNvCxnSpPr/>
              <p:nvPr/>
            </p:nvCxnSpPr>
            <p:spPr>
              <a:xfrm>
                <a:off x="503769" y="1628800"/>
                <a:ext cx="3306547" cy="0"/>
              </a:xfrm>
              <a:prstGeom prst="line">
                <a:avLst/>
              </a:prstGeom>
              <a:ln w="19050">
                <a:solidFill>
                  <a:srgbClr val="3FA69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6825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PART</a:t>
            </a:r>
            <a:r>
              <a:rPr kumimoji="1" lang="zh-CN" altLang="en-US" dirty="0"/>
              <a:t> </a:t>
            </a:r>
            <a:r>
              <a:rPr kumimoji="1" lang="en-US" altLang="zh-CN" dirty="0"/>
              <a:t>02</a:t>
            </a:r>
            <a:endParaRPr kumimoji="1" lang="zh-CN" altLang="en-US" dirty="0"/>
          </a:p>
        </p:txBody>
      </p:sp>
      <p:sp>
        <p:nvSpPr>
          <p:cNvPr id="3" name="内容占位符 2"/>
          <p:cNvSpPr>
            <a:spLocks noGrp="1"/>
          </p:cNvSpPr>
          <p:nvPr>
            <p:ph sz="quarter" idx="10"/>
          </p:nvPr>
        </p:nvSpPr>
        <p:spPr/>
        <p:txBody>
          <a:bodyPr/>
          <a:lstStyle/>
          <a:p>
            <a:r>
              <a:rPr kumimoji="1" lang="zh-CN" altLang="en-US" dirty="0"/>
              <a:t>建设目标</a:t>
            </a:r>
          </a:p>
        </p:txBody>
      </p:sp>
    </p:spTree>
    <p:extLst>
      <p:ext uri="{BB962C8B-B14F-4D97-AF65-F5344CB8AC3E}">
        <p14:creationId xmlns:p14="http://schemas.microsoft.com/office/powerpoint/2010/main" val="65170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19736" y="2708920"/>
            <a:ext cx="4801314" cy="646331"/>
          </a:xfrm>
          <a:prstGeom prst="rect">
            <a:avLst/>
          </a:prstGeom>
          <a:noFill/>
        </p:spPr>
        <p:txBody>
          <a:bodyPr wrap="none" rtlCol="0">
            <a:spAutoFit/>
          </a:bodyPr>
          <a:lstStyle/>
          <a:p>
            <a:r>
              <a:rPr lang="zh-CN" altLang="en-US" sz="3600" dirty="0">
                <a:latin typeface="Microsoft YaHei" charset="-122"/>
                <a:ea typeface="Microsoft YaHei" charset="-122"/>
                <a:cs typeface="Microsoft YaHei" charset="-122"/>
              </a:rPr>
              <a:t>让学术交流简单高效！</a:t>
            </a:r>
            <a:endParaRPr kumimoji="1" lang="zh-CN" altLang="en-US" sz="3600" dirty="0">
              <a:latin typeface="Microsoft YaHei" charset="-122"/>
              <a:ea typeface="Microsoft YaHei" charset="-122"/>
              <a:cs typeface="Microsoft YaHei" charset="-122"/>
            </a:endParaRPr>
          </a:p>
        </p:txBody>
      </p:sp>
      <p:sp>
        <p:nvSpPr>
          <p:cNvPr id="6" name="文本框 5"/>
          <p:cNvSpPr txBox="1"/>
          <p:nvPr/>
        </p:nvSpPr>
        <p:spPr>
          <a:xfrm>
            <a:off x="1399208" y="3931315"/>
            <a:ext cx="9105552" cy="830997"/>
          </a:xfrm>
          <a:prstGeom prst="rect">
            <a:avLst/>
          </a:prstGeom>
          <a:noFill/>
        </p:spPr>
        <p:txBody>
          <a:bodyPr wrap="square" rtlCol="0">
            <a:spAutoFit/>
          </a:bodyPr>
          <a:lstStyle/>
          <a:p>
            <a:pPr algn="ctr">
              <a:lnSpc>
                <a:spcPct val="150000"/>
              </a:lnSpc>
              <a:defRPr/>
            </a:pPr>
            <a:r>
              <a:rPr lang="zh-CN" altLang="en-US" sz="1600" dirty="0">
                <a:solidFill>
                  <a:schemeClr val="bg1">
                    <a:lumMod val="50000"/>
                  </a:schemeClr>
                </a:solidFill>
                <a:latin typeface="Microsoft YaHei" charset="-122"/>
                <a:ea typeface="Microsoft YaHei" charset="-122"/>
                <a:cs typeface="Microsoft YaHei" charset="-122"/>
              </a:rPr>
              <a:t>结合高校学术资源优势，整合全校学术讲座、学术会议等资源，对学术资源实现网络共享，为广大在校师生营造良好的学术环境，开阔学术视野，拓宽学术交流渠道，同时也提升高校学术影响力。</a:t>
            </a:r>
          </a:p>
        </p:txBody>
      </p:sp>
    </p:spTree>
    <p:extLst>
      <p:ext uri="{BB962C8B-B14F-4D97-AF65-F5344CB8AC3E}">
        <p14:creationId xmlns:p14="http://schemas.microsoft.com/office/powerpoint/2010/main" val="13490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198501"/>
            <a:ext cx="7560840" cy="460375"/>
          </a:xfrm>
        </p:spPr>
        <p:txBody>
          <a:bodyPr/>
          <a:lstStyle/>
          <a:p>
            <a:r>
              <a:rPr kumimoji="1" lang="zh-CN" altLang="en-US" dirty="0"/>
              <a:t>搭建学术资源网，助力学术交流简单高效</a:t>
            </a:r>
          </a:p>
        </p:txBody>
      </p:sp>
      <p:sp>
        <p:nvSpPr>
          <p:cNvPr id="5" name="矩形 4"/>
          <p:cNvSpPr/>
          <p:nvPr/>
        </p:nvSpPr>
        <p:spPr>
          <a:xfrm>
            <a:off x="4705122" y="2060848"/>
            <a:ext cx="2736304" cy="2088232"/>
          </a:xfrm>
          <a:prstGeom prst="rect">
            <a:avLst/>
          </a:prstGeom>
          <a:ln>
            <a:solidFill>
              <a:srgbClr val="4176AB"/>
            </a:solidFill>
          </a:ln>
        </p:spPr>
        <p:txBody>
          <a:bodyPr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10" name="右箭头 9"/>
          <p:cNvSpPr/>
          <p:nvPr/>
        </p:nvSpPr>
        <p:spPr>
          <a:xfrm>
            <a:off x="2810659" y="3005357"/>
            <a:ext cx="1440160" cy="304843"/>
          </a:xfrm>
          <a:prstGeom prst="rightArrow">
            <a:avLst/>
          </a:prstGeom>
          <a:solidFill>
            <a:srgbClr val="3B9C8A"/>
          </a:solidFill>
          <a:ln>
            <a:noFill/>
          </a:ln>
        </p:spPr>
        <p:txBody>
          <a:bodyPr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12" name="右箭头 11"/>
          <p:cNvSpPr/>
          <p:nvPr/>
        </p:nvSpPr>
        <p:spPr>
          <a:xfrm rot="16200000">
            <a:off x="5711690" y="4361106"/>
            <a:ext cx="684989" cy="457215"/>
          </a:xfrm>
          <a:prstGeom prst="rightArrow">
            <a:avLst/>
          </a:prstGeom>
          <a:solidFill>
            <a:srgbClr val="5E5CA2"/>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13" name="矩形 12"/>
          <p:cNvSpPr/>
          <p:nvPr/>
        </p:nvSpPr>
        <p:spPr>
          <a:xfrm>
            <a:off x="4705122" y="3815170"/>
            <a:ext cx="2736304" cy="369332"/>
          </a:xfrm>
          <a:prstGeom prst="rect">
            <a:avLst/>
          </a:prstGeom>
          <a:solidFill>
            <a:srgbClr val="4276AA"/>
          </a:solidFill>
          <a:ln>
            <a:noFill/>
          </a:ln>
        </p:spPr>
        <p:txBody>
          <a:bodyPr rtlCol="0" anchor="ctr">
            <a:spAutoFit/>
          </a:bodyPr>
          <a:lstStyle/>
          <a:p>
            <a:pPr algn="ctr"/>
            <a:r>
              <a:rPr kumimoji="1" lang="zh-CN" altLang="en-US" dirty="0">
                <a:solidFill>
                  <a:schemeClr val="bg1"/>
                </a:solidFill>
                <a:latin typeface="Microsoft YaHei" charset="-122"/>
                <a:ea typeface="Microsoft YaHei" charset="-122"/>
                <a:cs typeface="Microsoft YaHei" charset="-122"/>
              </a:rPr>
              <a:t>学术资源网</a:t>
            </a:r>
          </a:p>
        </p:txBody>
      </p:sp>
      <p:grpSp>
        <p:nvGrpSpPr>
          <p:cNvPr id="25" name="组 24"/>
          <p:cNvGrpSpPr/>
          <p:nvPr/>
        </p:nvGrpSpPr>
        <p:grpSpPr>
          <a:xfrm>
            <a:off x="4808430" y="2395085"/>
            <a:ext cx="2543227" cy="1218727"/>
            <a:chOff x="4817464" y="2452427"/>
            <a:chExt cx="2543227" cy="954109"/>
          </a:xfrm>
        </p:grpSpPr>
        <p:sp>
          <p:nvSpPr>
            <p:cNvPr id="14" name="矩形 13"/>
            <p:cNvSpPr/>
            <p:nvPr/>
          </p:nvSpPr>
          <p:spPr>
            <a:xfrm>
              <a:off x="4817464" y="2452428"/>
              <a:ext cx="390542" cy="95410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统一管理</a:t>
              </a:r>
            </a:p>
          </p:txBody>
        </p:sp>
        <p:sp>
          <p:nvSpPr>
            <p:cNvPr id="15" name="矩形 14"/>
            <p:cNvSpPr/>
            <p:nvPr/>
          </p:nvSpPr>
          <p:spPr>
            <a:xfrm>
              <a:off x="5355635" y="2452429"/>
              <a:ext cx="390542" cy="95410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统一审核</a:t>
              </a:r>
            </a:p>
          </p:txBody>
        </p:sp>
        <p:sp>
          <p:nvSpPr>
            <p:cNvPr id="16" name="矩形 15"/>
            <p:cNvSpPr/>
            <p:nvPr/>
          </p:nvSpPr>
          <p:spPr>
            <a:xfrm>
              <a:off x="5893806" y="2452427"/>
              <a:ext cx="390542" cy="95410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统一发布</a:t>
              </a:r>
            </a:p>
          </p:txBody>
        </p:sp>
        <p:sp>
          <p:nvSpPr>
            <p:cNvPr id="17" name="矩形 16"/>
            <p:cNvSpPr/>
            <p:nvPr/>
          </p:nvSpPr>
          <p:spPr>
            <a:xfrm>
              <a:off x="6431977" y="2452429"/>
              <a:ext cx="390542" cy="95410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统一数据</a:t>
              </a:r>
            </a:p>
          </p:txBody>
        </p:sp>
        <p:sp>
          <p:nvSpPr>
            <p:cNvPr id="18" name="矩形 17"/>
            <p:cNvSpPr/>
            <p:nvPr/>
          </p:nvSpPr>
          <p:spPr>
            <a:xfrm>
              <a:off x="6970149" y="2452428"/>
              <a:ext cx="390542" cy="954107"/>
            </a:xfrm>
            <a:prstGeom prst="rect">
              <a:avLst/>
            </a:prstGeom>
            <a:solidFill>
              <a:srgbClr val="4276AA"/>
            </a:solidFill>
            <a:ln>
              <a:noFill/>
            </a:ln>
          </p:spPr>
          <p:txBody>
            <a:bodyPr wrap="square" rtlCol="0" anchor="ctr">
              <a:spAutoFit/>
            </a:bodyPr>
            <a:lstStyle/>
            <a:p>
              <a:pPr algn="ctr"/>
              <a:r>
                <a:rPr kumimoji="1" lang="zh-CN" altLang="en-US" sz="1400" dirty="0">
                  <a:solidFill>
                    <a:schemeClr val="bg1"/>
                  </a:solidFill>
                  <a:latin typeface="Microsoft YaHei" charset="-122"/>
                  <a:ea typeface="Microsoft YaHei" charset="-122"/>
                  <a:cs typeface="Microsoft YaHei" charset="-122"/>
                </a:rPr>
                <a:t>统一资源</a:t>
              </a:r>
            </a:p>
          </p:txBody>
        </p:sp>
      </p:grpSp>
      <p:sp>
        <p:nvSpPr>
          <p:cNvPr id="3" name="文本框 2"/>
          <p:cNvSpPr txBox="1"/>
          <p:nvPr/>
        </p:nvSpPr>
        <p:spPr>
          <a:xfrm>
            <a:off x="3220075" y="2719150"/>
            <a:ext cx="543739" cy="307777"/>
          </a:xfrm>
          <a:prstGeom prst="rect">
            <a:avLst/>
          </a:prstGeom>
          <a:noFill/>
        </p:spPr>
        <p:txBody>
          <a:bodyPr wrap="none" rtlCol="0">
            <a:spAutoFit/>
          </a:bodyPr>
          <a:lstStyle/>
          <a:p>
            <a:r>
              <a:rPr kumimoji="1" lang="zh-CN" altLang="en-US" sz="1400" b="1" dirty="0">
                <a:solidFill>
                  <a:srgbClr val="3B9C8A"/>
                </a:solidFill>
                <a:latin typeface="Microsoft YaHei" charset="-122"/>
                <a:ea typeface="Microsoft YaHei" charset="-122"/>
                <a:cs typeface="Microsoft YaHei" charset="-122"/>
              </a:rPr>
              <a:t>发布</a:t>
            </a:r>
            <a:endParaRPr kumimoji="1" lang="zh-CN" altLang="en-US" b="1" dirty="0">
              <a:solidFill>
                <a:srgbClr val="3B9C8A"/>
              </a:solidFill>
              <a:latin typeface="Microsoft YaHei" charset="-122"/>
              <a:ea typeface="Microsoft YaHei" charset="-122"/>
              <a:cs typeface="Microsoft YaHei" charset="-122"/>
            </a:endParaRPr>
          </a:p>
        </p:txBody>
      </p:sp>
      <p:sp>
        <p:nvSpPr>
          <p:cNvPr id="19" name="文本框 18"/>
          <p:cNvSpPr txBox="1"/>
          <p:nvPr/>
        </p:nvSpPr>
        <p:spPr>
          <a:xfrm>
            <a:off x="6136325" y="4434602"/>
            <a:ext cx="364202" cy="523220"/>
          </a:xfrm>
          <a:prstGeom prst="rect">
            <a:avLst/>
          </a:prstGeom>
          <a:noFill/>
        </p:spPr>
        <p:txBody>
          <a:bodyPr wrap="none" rtlCol="0">
            <a:spAutoFit/>
          </a:bodyPr>
          <a:lstStyle/>
          <a:p>
            <a:r>
              <a:rPr kumimoji="1" lang="zh-CN" altLang="en-US" sz="1400" b="1" dirty="0">
                <a:solidFill>
                  <a:srgbClr val="5E5CA2"/>
                </a:solidFill>
                <a:latin typeface="Microsoft YaHei" charset="-122"/>
                <a:ea typeface="Microsoft YaHei" charset="-122"/>
                <a:cs typeface="Microsoft YaHei" charset="-122"/>
              </a:rPr>
              <a:t>管</a:t>
            </a:r>
            <a:endParaRPr kumimoji="1" lang="en-US" altLang="zh-CN" sz="1400" b="1" dirty="0">
              <a:solidFill>
                <a:srgbClr val="5E5CA2"/>
              </a:solidFill>
              <a:latin typeface="Microsoft YaHei" charset="-122"/>
              <a:ea typeface="Microsoft YaHei" charset="-122"/>
              <a:cs typeface="Microsoft YaHei" charset="-122"/>
            </a:endParaRPr>
          </a:p>
          <a:p>
            <a:r>
              <a:rPr kumimoji="1" lang="zh-CN" altLang="en-US" sz="1400" b="1" dirty="0">
                <a:solidFill>
                  <a:srgbClr val="5E5CA2"/>
                </a:solidFill>
                <a:latin typeface="Microsoft YaHei" charset="-122"/>
                <a:ea typeface="Microsoft YaHei" charset="-122"/>
                <a:cs typeface="Microsoft YaHei" charset="-122"/>
              </a:rPr>
              <a:t>理</a:t>
            </a:r>
          </a:p>
        </p:txBody>
      </p:sp>
      <p:sp>
        <p:nvSpPr>
          <p:cNvPr id="20" name="文本框 19"/>
          <p:cNvSpPr txBox="1"/>
          <p:nvPr/>
        </p:nvSpPr>
        <p:spPr>
          <a:xfrm>
            <a:off x="8195556" y="2810653"/>
            <a:ext cx="543739" cy="307777"/>
          </a:xfrm>
          <a:prstGeom prst="rect">
            <a:avLst/>
          </a:prstGeom>
          <a:noFill/>
        </p:spPr>
        <p:txBody>
          <a:bodyPr wrap="none" rtlCol="0">
            <a:spAutoFit/>
          </a:bodyPr>
          <a:lstStyle/>
          <a:p>
            <a:r>
              <a:rPr kumimoji="1" lang="zh-CN" altLang="en-US" sz="1400" b="1" dirty="0">
                <a:solidFill>
                  <a:srgbClr val="148AA1"/>
                </a:solidFill>
                <a:latin typeface="Microsoft YaHei" charset="-122"/>
                <a:ea typeface="Microsoft YaHei" charset="-122"/>
                <a:cs typeface="Microsoft YaHei" charset="-122"/>
              </a:rPr>
              <a:t>获取</a:t>
            </a:r>
          </a:p>
        </p:txBody>
      </p:sp>
      <p:grpSp>
        <p:nvGrpSpPr>
          <p:cNvPr id="27" name="组 26"/>
          <p:cNvGrpSpPr/>
          <p:nvPr/>
        </p:nvGrpSpPr>
        <p:grpSpPr>
          <a:xfrm>
            <a:off x="1487488" y="2609768"/>
            <a:ext cx="1096020" cy="1096020"/>
            <a:chOff x="1646663" y="2444006"/>
            <a:chExt cx="1096020" cy="1096020"/>
          </a:xfrm>
        </p:grpSpPr>
        <p:sp>
          <p:nvSpPr>
            <p:cNvPr id="26" name="椭圆 25"/>
            <p:cNvSpPr/>
            <p:nvPr/>
          </p:nvSpPr>
          <p:spPr>
            <a:xfrm>
              <a:off x="1646663" y="2444006"/>
              <a:ext cx="1096020" cy="1096020"/>
            </a:xfrm>
            <a:prstGeom prst="ellipse">
              <a:avLst/>
            </a:prstGeom>
            <a:solidFill>
              <a:srgbClr val="3B9C8A"/>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9" name="international-businessman_49210">
              <a:extLst>
                <a:ext uri="{FF2B5EF4-FFF2-40B4-BE49-F238E27FC236}">
                  <a16:creationId xmlns:a16="http://schemas.microsoft.com/office/drawing/2014/main" id="{54405246-CCE2-4201-BBB1-D3F3EB6E740D}"/>
                </a:ext>
              </a:extLst>
            </p:cNvPr>
            <p:cNvSpPr>
              <a:spLocks noChangeAspect="1"/>
            </p:cNvSpPr>
            <p:nvPr/>
          </p:nvSpPr>
          <p:spPr>
            <a:xfrm>
              <a:off x="1933226" y="2563477"/>
              <a:ext cx="522895" cy="609685"/>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8" h="500">
                  <a:moveTo>
                    <a:pt x="225" y="233"/>
                  </a:moveTo>
                  <a:cubicBezTo>
                    <a:pt x="216" y="242"/>
                    <a:pt x="202" y="242"/>
                    <a:pt x="194" y="233"/>
                  </a:cubicBezTo>
                  <a:lnTo>
                    <a:pt x="135" y="173"/>
                  </a:lnTo>
                  <a:lnTo>
                    <a:pt x="135" y="471"/>
                  </a:lnTo>
                  <a:cubicBezTo>
                    <a:pt x="135" y="487"/>
                    <a:pt x="122" y="500"/>
                    <a:pt x="106" y="500"/>
                  </a:cubicBezTo>
                  <a:cubicBezTo>
                    <a:pt x="96" y="500"/>
                    <a:pt x="87" y="495"/>
                    <a:pt x="82" y="487"/>
                  </a:cubicBezTo>
                  <a:cubicBezTo>
                    <a:pt x="76" y="495"/>
                    <a:pt x="68" y="500"/>
                    <a:pt x="57" y="500"/>
                  </a:cubicBezTo>
                  <a:cubicBezTo>
                    <a:pt x="41" y="500"/>
                    <a:pt x="29" y="487"/>
                    <a:pt x="29" y="471"/>
                  </a:cubicBezTo>
                  <a:lnTo>
                    <a:pt x="29" y="310"/>
                  </a:lnTo>
                  <a:cubicBezTo>
                    <a:pt x="26" y="311"/>
                    <a:pt x="24" y="312"/>
                    <a:pt x="21" y="312"/>
                  </a:cubicBezTo>
                  <a:cubicBezTo>
                    <a:pt x="9" y="312"/>
                    <a:pt x="0" y="302"/>
                    <a:pt x="0" y="290"/>
                  </a:cubicBezTo>
                  <a:lnTo>
                    <a:pt x="0" y="149"/>
                  </a:lnTo>
                  <a:cubicBezTo>
                    <a:pt x="0" y="137"/>
                    <a:pt x="9" y="127"/>
                    <a:pt x="21" y="127"/>
                  </a:cubicBezTo>
                  <a:lnTo>
                    <a:pt x="68" y="127"/>
                  </a:lnTo>
                  <a:lnTo>
                    <a:pt x="76" y="138"/>
                  </a:lnTo>
                  <a:lnTo>
                    <a:pt x="61" y="223"/>
                  </a:lnTo>
                  <a:lnTo>
                    <a:pt x="82" y="243"/>
                  </a:lnTo>
                  <a:lnTo>
                    <a:pt x="102" y="223"/>
                  </a:lnTo>
                  <a:lnTo>
                    <a:pt x="87" y="138"/>
                  </a:lnTo>
                  <a:lnTo>
                    <a:pt x="95" y="127"/>
                  </a:lnTo>
                  <a:lnTo>
                    <a:pt x="142" y="127"/>
                  </a:lnTo>
                  <a:cubicBezTo>
                    <a:pt x="148" y="127"/>
                    <a:pt x="153" y="130"/>
                    <a:pt x="157" y="134"/>
                  </a:cubicBezTo>
                  <a:lnTo>
                    <a:pt x="225" y="203"/>
                  </a:lnTo>
                  <a:cubicBezTo>
                    <a:pt x="233" y="211"/>
                    <a:pt x="233" y="225"/>
                    <a:pt x="225" y="233"/>
                  </a:cubicBezTo>
                  <a:close/>
                  <a:moveTo>
                    <a:pt x="82" y="113"/>
                  </a:moveTo>
                  <a:cubicBezTo>
                    <a:pt x="109" y="113"/>
                    <a:pt x="131" y="79"/>
                    <a:pt x="131" y="48"/>
                  </a:cubicBezTo>
                  <a:cubicBezTo>
                    <a:pt x="131" y="16"/>
                    <a:pt x="109" y="0"/>
                    <a:pt x="82" y="0"/>
                  </a:cubicBezTo>
                  <a:cubicBezTo>
                    <a:pt x="54" y="0"/>
                    <a:pt x="32" y="16"/>
                    <a:pt x="32" y="48"/>
                  </a:cubicBezTo>
                  <a:cubicBezTo>
                    <a:pt x="32" y="79"/>
                    <a:pt x="54" y="113"/>
                    <a:pt x="82" y="113"/>
                  </a:cubicBezTo>
                  <a:close/>
                  <a:moveTo>
                    <a:pt x="428" y="355"/>
                  </a:moveTo>
                  <a:cubicBezTo>
                    <a:pt x="428" y="433"/>
                    <a:pt x="365" y="496"/>
                    <a:pt x="287" y="496"/>
                  </a:cubicBezTo>
                  <a:cubicBezTo>
                    <a:pt x="209" y="496"/>
                    <a:pt x="146" y="433"/>
                    <a:pt x="146" y="355"/>
                  </a:cubicBezTo>
                  <a:cubicBezTo>
                    <a:pt x="146" y="277"/>
                    <a:pt x="209" y="214"/>
                    <a:pt x="287" y="214"/>
                  </a:cubicBezTo>
                  <a:cubicBezTo>
                    <a:pt x="365" y="214"/>
                    <a:pt x="428" y="277"/>
                    <a:pt x="428" y="355"/>
                  </a:cubicBezTo>
                  <a:close/>
                  <a:moveTo>
                    <a:pt x="311" y="235"/>
                  </a:moveTo>
                  <a:cubicBezTo>
                    <a:pt x="331" y="252"/>
                    <a:pt x="346" y="273"/>
                    <a:pt x="356" y="297"/>
                  </a:cubicBezTo>
                  <a:lnTo>
                    <a:pt x="395" y="297"/>
                  </a:lnTo>
                  <a:cubicBezTo>
                    <a:pt x="378" y="265"/>
                    <a:pt x="347" y="242"/>
                    <a:pt x="311" y="235"/>
                  </a:cubicBezTo>
                  <a:close/>
                  <a:moveTo>
                    <a:pt x="403" y="316"/>
                  </a:moveTo>
                  <a:lnTo>
                    <a:pt x="362" y="316"/>
                  </a:lnTo>
                  <a:cubicBezTo>
                    <a:pt x="365" y="328"/>
                    <a:pt x="367" y="341"/>
                    <a:pt x="367" y="354"/>
                  </a:cubicBezTo>
                  <a:cubicBezTo>
                    <a:pt x="367" y="366"/>
                    <a:pt x="366" y="378"/>
                    <a:pt x="363" y="389"/>
                  </a:cubicBezTo>
                  <a:lnTo>
                    <a:pt x="404" y="389"/>
                  </a:lnTo>
                  <a:cubicBezTo>
                    <a:pt x="408" y="379"/>
                    <a:pt x="409" y="367"/>
                    <a:pt x="409" y="355"/>
                  </a:cubicBezTo>
                  <a:cubicBezTo>
                    <a:pt x="409" y="341"/>
                    <a:pt x="407" y="328"/>
                    <a:pt x="403" y="316"/>
                  </a:cubicBezTo>
                  <a:close/>
                  <a:moveTo>
                    <a:pt x="170" y="389"/>
                  </a:moveTo>
                  <a:lnTo>
                    <a:pt x="211" y="389"/>
                  </a:lnTo>
                  <a:cubicBezTo>
                    <a:pt x="208" y="378"/>
                    <a:pt x="207" y="366"/>
                    <a:pt x="207" y="354"/>
                  </a:cubicBezTo>
                  <a:cubicBezTo>
                    <a:pt x="207" y="341"/>
                    <a:pt x="209" y="328"/>
                    <a:pt x="212" y="316"/>
                  </a:cubicBezTo>
                  <a:lnTo>
                    <a:pt x="171" y="316"/>
                  </a:lnTo>
                  <a:cubicBezTo>
                    <a:pt x="167" y="328"/>
                    <a:pt x="165" y="341"/>
                    <a:pt x="165" y="355"/>
                  </a:cubicBezTo>
                  <a:cubicBezTo>
                    <a:pt x="165" y="367"/>
                    <a:pt x="166" y="379"/>
                    <a:pt x="170" y="389"/>
                  </a:cubicBezTo>
                  <a:close/>
                  <a:moveTo>
                    <a:pt x="231" y="389"/>
                  </a:moveTo>
                  <a:lnTo>
                    <a:pt x="278" y="389"/>
                  </a:lnTo>
                  <a:lnTo>
                    <a:pt x="278" y="316"/>
                  </a:lnTo>
                  <a:lnTo>
                    <a:pt x="232" y="316"/>
                  </a:lnTo>
                  <a:cubicBezTo>
                    <a:pt x="228" y="328"/>
                    <a:pt x="226" y="341"/>
                    <a:pt x="226" y="354"/>
                  </a:cubicBezTo>
                  <a:cubicBezTo>
                    <a:pt x="226" y="366"/>
                    <a:pt x="227" y="378"/>
                    <a:pt x="231" y="389"/>
                  </a:cubicBezTo>
                  <a:close/>
                  <a:moveTo>
                    <a:pt x="296" y="297"/>
                  </a:moveTo>
                  <a:lnTo>
                    <a:pt x="335" y="297"/>
                  </a:lnTo>
                  <a:cubicBezTo>
                    <a:pt x="326" y="278"/>
                    <a:pt x="313" y="261"/>
                    <a:pt x="296" y="248"/>
                  </a:cubicBezTo>
                  <a:lnTo>
                    <a:pt x="296" y="297"/>
                  </a:lnTo>
                  <a:close/>
                  <a:moveTo>
                    <a:pt x="278" y="248"/>
                  </a:moveTo>
                  <a:cubicBezTo>
                    <a:pt x="261" y="261"/>
                    <a:pt x="248" y="278"/>
                    <a:pt x="239" y="297"/>
                  </a:cubicBezTo>
                  <a:lnTo>
                    <a:pt x="278" y="297"/>
                  </a:lnTo>
                  <a:lnTo>
                    <a:pt x="278" y="248"/>
                  </a:lnTo>
                  <a:close/>
                  <a:moveTo>
                    <a:pt x="237" y="408"/>
                  </a:moveTo>
                  <a:cubicBezTo>
                    <a:pt x="246" y="428"/>
                    <a:pt x="260" y="446"/>
                    <a:pt x="278" y="460"/>
                  </a:cubicBezTo>
                  <a:lnTo>
                    <a:pt x="278" y="408"/>
                  </a:lnTo>
                  <a:lnTo>
                    <a:pt x="237" y="408"/>
                  </a:lnTo>
                  <a:close/>
                  <a:moveTo>
                    <a:pt x="296" y="460"/>
                  </a:moveTo>
                  <a:cubicBezTo>
                    <a:pt x="314" y="446"/>
                    <a:pt x="328" y="428"/>
                    <a:pt x="337" y="408"/>
                  </a:cubicBezTo>
                  <a:lnTo>
                    <a:pt x="296" y="408"/>
                  </a:lnTo>
                  <a:lnTo>
                    <a:pt x="296" y="460"/>
                  </a:lnTo>
                  <a:close/>
                  <a:moveTo>
                    <a:pt x="343" y="389"/>
                  </a:moveTo>
                  <a:cubicBezTo>
                    <a:pt x="346" y="378"/>
                    <a:pt x="348" y="366"/>
                    <a:pt x="348" y="354"/>
                  </a:cubicBezTo>
                  <a:cubicBezTo>
                    <a:pt x="348" y="341"/>
                    <a:pt x="346" y="328"/>
                    <a:pt x="342" y="316"/>
                  </a:cubicBezTo>
                  <a:lnTo>
                    <a:pt x="296" y="316"/>
                  </a:lnTo>
                  <a:lnTo>
                    <a:pt x="296" y="389"/>
                  </a:lnTo>
                  <a:lnTo>
                    <a:pt x="343" y="389"/>
                  </a:lnTo>
                  <a:close/>
                  <a:moveTo>
                    <a:pt x="179" y="297"/>
                  </a:moveTo>
                  <a:lnTo>
                    <a:pt x="218" y="297"/>
                  </a:lnTo>
                  <a:cubicBezTo>
                    <a:pt x="228" y="273"/>
                    <a:pt x="243" y="252"/>
                    <a:pt x="263" y="235"/>
                  </a:cubicBezTo>
                  <a:cubicBezTo>
                    <a:pt x="227" y="242"/>
                    <a:pt x="196" y="265"/>
                    <a:pt x="179" y="297"/>
                  </a:cubicBezTo>
                  <a:close/>
                  <a:moveTo>
                    <a:pt x="266" y="475"/>
                  </a:moveTo>
                  <a:cubicBezTo>
                    <a:pt x="243" y="457"/>
                    <a:pt x="227" y="434"/>
                    <a:pt x="217" y="408"/>
                  </a:cubicBezTo>
                  <a:lnTo>
                    <a:pt x="177" y="408"/>
                  </a:lnTo>
                  <a:cubicBezTo>
                    <a:pt x="194" y="443"/>
                    <a:pt x="227" y="469"/>
                    <a:pt x="266" y="475"/>
                  </a:cubicBezTo>
                  <a:close/>
                  <a:moveTo>
                    <a:pt x="397" y="408"/>
                  </a:moveTo>
                  <a:lnTo>
                    <a:pt x="357" y="408"/>
                  </a:lnTo>
                  <a:cubicBezTo>
                    <a:pt x="347" y="434"/>
                    <a:pt x="331" y="457"/>
                    <a:pt x="308" y="475"/>
                  </a:cubicBezTo>
                  <a:cubicBezTo>
                    <a:pt x="347" y="469"/>
                    <a:pt x="380" y="443"/>
                    <a:pt x="397" y="4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nvSpPr>
          <p:spPr>
            <a:xfrm>
              <a:off x="1833036" y="3133603"/>
              <a:ext cx="723275" cy="307777"/>
            </a:xfrm>
            <a:prstGeom prst="rect">
              <a:avLst/>
            </a:prstGeom>
            <a:noFill/>
          </p:spPr>
          <p:txBody>
            <a:bodyPr wrap="none" rtlCol="0">
              <a:spAutoFit/>
            </a:bodyPr>
            <a:lstStyle/>
            <a:p>
              <a:r>
                <a:rPr kumimoji="1" lang="zh-CN" altLang="en-US" sz="1400" b="1" dirty="0">
                  <a:solidFill>
                    <a:schemeClr val="bg1"/>
                  </a:solidFill>
                  <a:latin typeface="Microsoft YaHei" charset="-122"/>
                  <a:ea typeface="Microsoft YaHei" charset="-122"/>
                  <a:cs typeface="Microsoft YaHei" charset="-122"/>
                </a:rPr>
                <a:t>组织者</a:t>
              </a:r>
              <a:endParaRPr kumimoji="1" lang="zh-CN" altLang="en-US" b="1" dirty="0">
                <a:solidFill>
                  <a:schemeClr val="bg1"/>
                </a:solidFill>
                <a:latin typeface="Microsoft YaHei" charset="-122"/>
                <a:ea typeface="Microsoft YaHei" charset="-122"/>
                <a:cs typeface="Microsoft YaHei" charset="-122"/>
              </a:endParaRPr>
            </a:p>
          </p:txBody>
        </p:sp>
      </p:grpSp>
      <p:grpSp>
        <p:nvGrpSpPr>
          <p:cNvPr id="32" name="组 31"/>
          <p:cNvGrpSpPr/>
          <p:nvPr/>
        </p:nvGrpSpPr>
        <p:grpSpPr>
          <a:xfrm>
            <a:off x="5506174" y="4994924"/>
            <a:ext cx="1096020" cy="1096020"/>
            <a:chOff x="5700686" y="4769298"/>
            <a:chExt cx="1096020" cy="1096020"/>
          </a:xfrm>
        </p:grpSpPr>
        <p:sp>
          <p:nvSpPr>
            <p:cNvPr id="30" name="椭圆 29"/>
            <p:cNvSpPr/>
            <p:nvPr/>
          </p:nvSpPr>
          <p:spPr>
            <a:xfrm>
              <a:off x="5700686" y="4769298"/>
              <a:ext cx="1096020" cy="1096020"/>
            </a:xfrm>
            <a:prstGeom prst="ellipse">
              <a:avLst/>
            </a:prstGeom>
            <a:solidFill>
              <a:srgbClr val="5E5CA2"/>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grpSp>
          <p:nvGrpSpPr>
            <p:cNvPr id="8" name="组 7"/>
            <p:cNvGrpSpPr/>
            <p:nvPr/>
          </p:nvGrpSpPr>
          <p:grpSpPr>
            <a:xfrm>
              <a:off x="5912919" y="4875009"/>
              <a:ext cx="723275" cy="879177"/>
              <a:chOff x="5895699" y="5615925"/>
              <a:chExt cx="723275" cy="879177"/>
            </a:xfrm>
          </p:grpSpPr>
          <p:sp>
            <p:nvSpPr>
              <p:cNvPr id="6" name="iconfont-11261-3550640">
                <a:extLst>
                  <a:ext uri="{FF2B5EF4-FFF2-40B4-BE49-F238E27FC236}">
                    <a16:creationId xmlns:a16="http://schemas.microsoft.com/office/drawing/2014/main" id="{54405246-CCE2-4201-BBB1-D3F3EB6E740D}"/>
                  </a:ext>
                </a:extLst>
              </p:cNvPr>
              <p:cNvSpPr>
                <a:spLocks noChangeAspect="1"/>
              </p:cNvSpPr>
              <p:nvPr/>
            </p:nvSpPr>
            <p:spPr>
              <a:xfrm>
                <a:off x="6000305" y="5615925"/>
                <a:ext cx="609583" cy="609685"/>
              </a:xfrm>
              <a:custGeom>
                <a:avLst/>
                <a:gdLst>
                  <a:gd name="T0" fmla="*/ 9102 w 12516"/>
                  <a:gd name="T1" fmla="*/ 7467 h 12516"/>
                  <a:gd name="T2" fmla="*/ 9102 w 12516"/>
                  <a:gd name="T3" fmla="*/ 7396 h 12516"/>
                  <a:gd name="T4" fmla="*/ 9671 w 12516"/>
                  <a:gd name="T5" fmla="*/ 6827 h 12516"/>
                  <a:gd name="T6" fmla="*/ 10240 w 12516"/>
                  <a:gd name="T7" fmla="*/ 7396 h 12516"/>
                  <a:gd name="T8" fmla="*/ 10240 w 12516"/>
                  <a:gd name="T9" fmla="*/ 7467 h 12516"/>
                  <a:gd name="T10" fmla="*/ 10827 w 12516"/>
                  <a:gd name="T11" fmla="*/ 7711 h 12516"/>
                  <a:gd name="T12" fmla="*/ 10879 w 12516"/>
                  <a:gd name="T13" fmla="*/ 7660 h 12516"/>
                  <a:gd name="T14" fmla="*/ 11683 w 12516"/>
                  <a:gd name="T15" fmla="*/ 7660 h 12516"/>
                  <a:gd name="T16" fmla="*/ 11683 w 12516"/>
                  <a:gd name="T17" fmla="*/ 8465 h 12516"/>
                  <a:gd name="T18" fmla="*/ 11632 w 12516"/>
                  <a:gd name="T19" fmla="*/ 8515 h 12516"/>
                  <a:gd name="T20" fmla="*/ 11875 w 12516"/>
                  <a:gd name="T21" fmla="*/ 9102 h 12516"/>
                  <a:gd name="T22" fmla="*/ 11947 w 12516"/>
                  <a:gd name="T23" fmla="*/ 9102 h 12516"/>
                  <a:gd name="T24" fmla="*/ 12516 w 12516"/>
                  <a:gd name="T25" fmla="*/ 9671 h 12516"/>
                  <a:gd name="T26" fmla="*/ 11947 w 12516"/>
                  <a:gd name="T27" fmla="*/ 10240 h 12516"/>
                  <a:gd name="T28" fmla="*/ 11875 w 12516"/>
                  <a:gd name="T29" fmla="*/ 10240 h 12516"/>
                  <a:gd name="T30" fmla="*/ 11632 w 12516"/>
                  <a:gd name="T31" fmla="*/ 10827 h 12516"/>
                  <a:gd name="T32" fmla="*/ 11683 w 12516"/>
                  <a:gd name="T33" fmla="*/ 10879 h 12516"/>
                  <a:gd name="T34" fmla="*/ 11683 w 12516"/>
                  <a:gd name="T35" fmla="*/ 11683 h 12516"/>
                  <a:gd name="T36" fmla="*/ 10878 w 12516"/>
                  <a:gd name="T37" fmla="*/ 11683 h 12516"/>
                  <a:gd name="T38" fmla="*/ 10827 w 12516"/>
                  <a:gd name="T39" fmla="*/ 11632 h 12516"/>
                  <a:gd name="T40" fmla="*/ 10240 w 12516"/>
                  <a:gd name="T41" fmla="*/ 11875 h 12516"/>
                  <a:gd name="T42" fmla="*/ 10240 w 12516"/>
                  <a:gd name="T43" fmla="*/ 11947 h 12516"/>
                  <a:gd name="T44" fmla="*/ 9671 w 12516"/>
                  <a:gd name="T45" fmla="*/ 12516 h 12516"/>
                  <a:gd name="T46" fmla="*/ 9102 w 12516"/>
                  <a:gd name="T47" fmla="*/ 11947 h 12516"/>
                  <a:gd name="T48" fmla="*/ 9102 w 12516"/>
                  <a:gd name="T49" fmla="*/ 11875 h 12516"/>
                  <a:gd name="T50" fmla="*/ 8515 w 12516"/>
                  <a:gd name="T51" fmla="*/ 11632 h 12516"/>
                  <a:gd name="T52" fmla="*/ 8464 w 12516"/>
                  <a:gd name="T53" fmla="*/ 11683 h 12516"/>
                  <a:gd name="T54" fmla="*/ 7667 w 12516"/>
                  <a:gd name="T55" fmla="*/ 11676 h 12516"/>
                  <a:gd name="T56" fmla="*/ 7660 w 12516"/>
                  <a:gd name="T57" fmla="*/ 10879 h 12516"/>
                  <a:gd name="T58" fmla="*/ 7711 w 12516"/>
                  <a:gd name="T59" fmla="*/ 10827 h 12516"/>
                  <a:gd name="T60" fmla="*/ 7467 w 12516"/>
                  <a:gd name="T61" fmla="*/ 10240 h 12516"/>
                  <a:gd name="T62" fmla="*/ 7396 w 12516"/>
                  <a:gd name="T63" fmla="*/ 10240 h 12516"/>
                  <a:gd name="T64" fmla="*/ 6827 w 12516"/>
                  <a:gd name="T65" fmla="*/ 9671 h 12516"/>
                  <a:gd name="T66" fmla="*/ 7396 w 12516"/>
                  <a:gd name="T67" fmla="*/ 9102 h 12516"/>
                  <a:gd name="T68" fmla="*/ 7467 w 12516"/>
                  <a:gd name="T69" fmla="*/ 9102 h 12516"/>
                  <a:gd name="T70" fmla="*/ 7711 w 12516"/>
                  <a:gd name="T71" fmla="*/ 8515 h 12516"/>
                  <a:gd name="T72" fmla="*/ 7660 w 12516"/>
                  <a:gd name="T73" fmla="*/ 8464 h 12516"/>
                  <a:gd name="T74" fmla="*/ 7660 w 12516"/>
                  <a:gd name="T75" fmla="*/ 7659 h 12516"/>
                  <a:gd name="T76" fmla="*/ 8465 w 12516"/>
                  <a:gd name="T77" fmla="*/ 7660 h 12516"/>
                  <a:gd name="T78" fmla="*/ 8515 w 12516"/>
                  <a:gd name="T79" fmla="*/ 7711 h 12516"/>
                  <a:gd name="T80" fmla="*/ 9102 w 12516"/>
                  <a:gd name="T81" fmla="*/ 7467 h 12516"/>
                  <a:gd name="T82" fmla="*/ 5854 w 12516"/>
                  <a:gd name="T83" fmla="*/ 10809 h 12516"/>
                  <a:gd name="T84" fmla="*/ 569 w 12516"/>
                  <a:gd name="T85" fmla="*/ 10809 h 12516"/>
                  <a:gd name="T86" fmla="*/ 0 w 12516"/>
                  <a:gd name="T87" fmla="*/ 10240 h 12516"/>
                  <a:gd name="T88" fmla="*/ 0 w 12516"/>
                  <a:gd name="T89" fmla="*/ 9671 h 12516"/>
                  <a:gd name="T90" fmla="*/ 2693 w 12516"/>
                  <a:gd name="T91" fmla="*/ 5516 h 12516"/>
                  <a:gd name="T92" fmla="*/ 7585 w 12516"/>
                  <a:gd name="T93" fmla="*/ 6278 h 12516"/>
                  <a:gd name="T94" fmla="*/ 5689 w 12516"/>
                  <a:gd name="T95" fmla="*/ 9671 h 12516"/>
                  <a:gd name="T96" fmla="*/ 5854 w 12516"/>
                  <a:gd name="T97" fmla="*/ 10809 h 12516"/>
                  <a:gd name="T98" fmla="*/ 4551 w 12516"/>
                  <a:gd name="T99" fmla="*/ 5120 h 12516"/>
                  <a:gd name="T100" fmla="*/ 2276 w 12516"/>
                  <a:gd name="T101" fmla="*/ 2560 h 12516"/>
                  <a:gd name="T102" fmla="*/ 4551 w 12516"/>
                  <a:gd name="T103" fmla="*/ 0 h 12516"/>
                  <a:gd name="T104" fmla="*/ 6827 w 12516"/>
                  <a:gd name="T105" fmla="*/ 2560 h 12516"/>
                  <a:gd name="T106" fmla="*/ 4551 w 12516"/>
                  <a:gd name="T107" fmla="*/ 5120 h 12516"/>
                  <a:gd name="T108" fmla="*/ 9671 w 12516"/>
                  <a:gd name="T109" fmla="*/ 10809 h 12516"/>
                  <a:gd name="T110" fmla="*/ 10809 w 12516"/>
                  <a:gd name="T111" fmla="*/ 9671 h 12516"/>
                  <a:gd name="T112" fmla="*/ 9671 w 12516"/>
                  <a:gd name="T113" fmla="*/ 8534 h 12516"/>
                  <a:gd name="T114" fmla="*/ 8534 w 12516"/>
                  <a:gd name="T115" fmla="*/ 9671 h 12516"/>
                  <a:gd name="T116" fmla="*/ 9671 w 12516"/>
                  <a:gd name="T117" fmla="*/ 10809 h 1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16" h="12516">
                    <a:moveTo>
                      <a:pt x="9102" y="7467"/>
                    </a:moveTo>
                    <a:lnTo>
                      <a:pt x="9102" y="7396"/>
                    </a:lnTo>
                    <a:cubicBezTo>
                      <a:pt x="9102" y="7082"/>
                      <a:pt x="9357" y="6827"/>
                      <a:pt x="9671" y="6827"/>
                    </a:cubicBezTo>
                    <a:cubicBezTo>
                      <a:pt x="9986" y="6827"/>
                      <a:pt x="10240" y="7082"/>
                      <a:pt x="10240" y="7396"/>
                    </a:cubicBezTo>
                    <a:lnTo>
                      <a:pt x="10240" y="7467"/>
                    </a:lnTo>
                    <a:cubicBezTo>
                      <a:pt x="10449" y="7521"/>
                      <a:pt x="10646" y="7604"/>
                      <a:pt x="10827" y="7711"/>
                    </a:cubicBezTo>
                    <a:lnTo>
                      <a:pt x="10879" y="7660"/>
                    </a:lnTo>
                    <a:cubicBezTo>
                      <a:pt x="11101" y="7438"/>
                      <a:pt x="11461" y="7438"/>
                      <a:pt x="11683" y="7660"/>
                    </a:cubicBezTo>
                    <a:cubicBezTo>
                      <a:pt x="11905" y="7882"/>
                      <a:pt x="11905" y="8243"/>
                      <a:pt x="11683" y="8465"/>
                    </a:cubicBezTo>
                    <a:lnTo>
                      <a:pt x="11632" y="8515"/>
                    </a:lnTo>
                    <a:cubicBezTo>
                      <a:pt x="11739" y="8696"/>
                      <a:pt x="11822" y="8894"/>
                      <a:pt x="11875" y="9102"/>
                    </a:cubicBezTo>
                    <a:lnTo>
                      <a:pt x="11947" y="9102"/>
                    </a:lnTo>
                    <a:cubicBezTo>
                      <a:pt x="12261" y="9102"/>
                      <a:pt x="12516" y="9357"/>
                      <a:pt x="12516" y="9671"/>
                    </a:cubicBezTo>
                    <a:cubicBezTo>
                      <a:pt x="12516" y="9986"/>
                      <a:pt x="12261" y="10240"/>
                      <a:pt x="11947" y="10240"/>
                    </a:cubicBezTo>
                    <a:lnTo>
                      <a:pt x="11875" y="10240"/>
                    </a:lnTo>
                    <a:cubicBezTo>
                      <a:pt x="11822" y="10449"/>
                      <a:pt x="11739" y="10646"/>
                      <a:pt x="11632" y="10827"/>
                    </a:cubicBezTo>
                    <a:lnTo>
                      <a:pt x="11683" y="10879"/>
                    </a:lnTo>
                    <a:cubicBezTo>
                      <a:pt x="11905" y="11101"/>
                      <a:pt x="11905" y="11461"/>
                      <a:pt x="11683" y="11683"/>
                    </a:cubicBezTo>
                    <a:cubicBezTo>
                      <a:pt x="11460" y="11905"/>
                      <a:pt x="11100" y="11905"/>
                      <a:pt x="10878" y="11683"/>
                    </a:cubicBezTo>
                    <a:lnTo>
                      <a:pt x="10827" y="11632"/>
                    </a:lnTo>
                    <a:cubicBezTo>
                      <a:pt x="10644" y="11740"/>
                      <a:pt x="10446" y="11822"/>
                      <a:pt x="10240" y="11875"/>
                    </a:cubicBezTo>
                    <a:lnTo>
                      <a:pt x="10240" y="11947"/>
                    </a:lnTo>
                    <a:cubicBezTo>
                      <a:pt x="10240" y="12261"/>
                      <a:pt x="9986" y="12516"/>
                      <a:pt x="9671" y="12516"/>
                    </a:cubicBezTo>
                    <a:cubicBezTo>
                      <a:pt x="9357" y="12516"/>
                      <a:pt x="9102" y="12261"/>
                      <a:pt x="9102" y="11947"/>
                    </a:cubicBezTo>
                    <a:lnTo>
                      <a:pt x="9102" y="11875"/>
                    </a:lnTo>
                    <a:cubicBezTo>
                      <a:pt x="8896" y="11822"/>
                      <a:pt x="8699" y="11740"/>
                      <a:pt x="8515" y="11632"/>
                    </a:cubicBezTo>
                    <a:lnTo>
                      <a:pt x="8464" y="11683"/>
                    </a:lnTo>
                    <a:cubicBezTo>
                      <a:pt x="8241" y="11899"/>
                      <a:pt x="7886" y="11895"/>
                      <a:pt x="7667" y="11676"/>
                    </a:cubicBezTo>
                    <a:cubicBezTo>
                      <a:pt x="7447" y="11457"/>
                      <a:pt x="7444" y="11102"/>
                      <a:pt x="7660" y="10879"/>
                    </a:cubicBezTo>
                    <a:lnTo>
                      <a:pt x="7711" y="10827"/>
                    </a:lnTo>
                    <a:cubicBezTo>
                      <a:pt x="7603" y="10644"/>
                      <a:pt x="7521" y="10446"/>
                      <a:pt x="7467" y="10240"/>
                    </a:cubicBezTo>
                    <a:lnTo>
                      <a:pt x="7396" y="10240"/>
                    </a:lnTo>
                    <a:cubicBezTo>
                      <a:pt x="7082" y="10240"/>
                      <a:pt x="6827" y="9986"/>
                      <a:pt x="6827" y="9671"/>
                    </a:cubicBezTo>
                    <a:cubicBezTo>
                      <a:pt x="6827" y="9357"/>
                      <a:pt x="7082" y="9102"/>
                      <a:pt x="7396" y="9102"/>
                    </a:cubicBezTo>
                    <a:lnTo>
                      <a:pt x="7467" y="9102"/>
                    </a:lnTo>
                    <a:cubicBezTo>
                      <a:pt x="7521" y="8894"/>
                      <a:pt x="7604" y="8696"/>
                      <a:pt x="7711" y="8515"/>
                    </a:cubicBezTo>
                    <a:lnTo>
                      <a:pt x="7660" y="8464"/>
                    </a:lnTo>
                    <a:cubicBezTo>
                      <a:pt x="7438" y="8242"/>
                      <a:pt x="7438" y="7882"/>
                      <a:pt x="7660" y="7659"/>
                    </a:cubicBezTo>
                    <a:cubicBezTo>
                      <a:pt x="7882" y="7437"/>
                      <a:pt x="8243" y="7437"/>
                      <a:pt x="8465" y="7660"/>
                    </a:cubicBezTo>
                    <a:lnTo>
                      <a:pt x="8515" y="7711"/>
                    </a:lnTo>
                    <a:cubicBezTo>
                      <a:pt x="8699" y="7603"/>
                      <a:pt x="8896" y="7521"/>
                      <a:pt x="9102" y="7467"/>
                    </a:cubicBezTo>
                    <a:close/>
                    <a:moveTo>
                      <a:pt x="5854" y="10809"/>
                    </a:moveTo>
                    <a:lnTo>
                      <a:pt x="569" y="10809"/>
                    </a:lnTo>
                    <a:cubicBezTo>
                      <a:pt x="255" y="10809"/>
                      <a:pt x="0" y="10554"/>
                      <a:pt x="0" y="10240"/>
                    </a:cubicBezTo>
                    <a:lnTo>
                      <a:pt x="0" y="9671"/>
                    </a:lnTo>
                    <a:cubicBezTo>
                      <a:pt x="0" y="7877"/>
                      <a:pt x="1055" y="6249"/>
                      <a:pt x="2693" y="5516"/>
                    </a:cubicBezTo>
                    <a:cubicBezTo>
                      <a:pt x="4331" y="4784"/>
                      <a:pt x="6247" y="5082"/>
                      <a:pt x="7585" y="6278"/>
                    </a:cubicBezTo>
                    <a:cubicBezTo>
                      <a:pt x="6406" y="7003"/>
                      <a:pt x="5688" y="8288"/>
                      <a:pt x="5689" y="9671"/>
                    </a:cubicBezTo>
                    <a:cubicBezTo>
                      <a:pt x="5689" y="10067"/>
                      <a:pt x="5747" y="10448"/>
                      <a:pt x="5854" y="10809"/>
                    </a:cubicBezTo>
                    <a:close/>
                    <a:moveTo>
                      <a:pt x="4551" y="5120"/>
                    </a:moveTo>
                    <a:cubicBezTo>
                      <a:pt x="3294" y="5120"/>
                      <a:pt x="2276" y="3974"/>
                      <a:pt x="2276" y="2560"/>
                    </a:cubicBezTo>
                    <a:cubicBezTo>
                      <a:pt x="2276" y="1147"/>
                      <a:pt x="3294" y="0"/>
                      <a:pt x="4551" y="0"/>
                    </a:cubicBezTo>
                    <a:cubicBezTo>
                      <a:pt x="5809" y="0"/>
                      <a:pt x="6827" y="1147"/>
                      <a:pt x="6827" y="2560"/>
                    </a:cubicBezTo>
                    <a:cubicBezTo>
                      <a:pt x="6827" y="3974"/>
                      <a:pt x="5809" y="5120"/>
                      <a:pt x="4551" y="5120"/>
                    </a:cubicBezTo>
                    <a:close/>
                    <a:moveTo>
                      <a:pt x="9671" y="10809"/>
                    </a:moveTo>
                    <a:cubicBezTo>
                      <a:pt x="10300" y="10809"/>
                      <a:pt x="10809" y="10300"/>
                      <a:pt x="10809" y="9671"/>
                    </a:cubicBezTo>
                    <a:cubicBezTo>
                      <a:pt x="10809" y="9043"/>
                      <a:pt x="10300" y="8534"/>
                      <a:pt x="9671" y="8534"/>
                    </a:cubicBezTo>
                    <a:cubicBezTo>
                      <a:pt x="9043" y="8534"/>
                      <a:pt x="8534" y="9043"/>
                      <a:pt x="8534" y="9671"/>
                    </a:cubicBezTo>
                    <a:cubicBezTo>
                      <a:pt x="8534" y="10300"/>
                      <a:pt x="9043" y="10809"/>
                      <a:pt x="9671" y="108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p:cNvSpPr txBox="1"/>
              <p:nvPr/>
            </p:nvSpPr>
            <p:spPr>
              <a:xfrm>
                <a:off x="5895699" y="6187325"/>
                <a:ext cx="723275" cy="307777"/>
              </a:xfrm>
              <a:prstGeom prst="rect">
                <a:avLst/>
              </a:prstGeom>
              <a:noFill/>
            </p:spPr>
            <p:txBody>
              <a:bodyPr wrap="none" rtlCol="0">
                <a:spAutoFit/>
              </a:bodyPr>
              <a:lstStyle/>
              <a:p>
                <a:r>
                  <a:rPr kumimoji="1" lang="zh-CN" altLang="en-US" sz="1400" dirty="0">
                    <a:solidFill>
                      <a:schemeClr val="bg1"/>
                    </a:solidFill>
                    <a:latin typeface="Microsoft YaHei" charset="-122"/>
                    <a:ea typeface="Microsoft YaHei" charset="-122"/>
                    <a:cs typeface="Microsoft YaHei" charset="-122"/>
                  </a:rPr>
                  <a:t>管理者</a:t>
                </a:r>
                <a:endParaRPr kumimoji="1" lang="zh-CN" altLang="en-US" dirty="0">
                  <a:solidFill>
                    <a:schemeClr val="bg1"/>
                  </a:solidFill>
                  <a:latin typeface="Microsoft YaHei" charset="-122"/>
                  <a:ea typeface="Microsoft YaHei" charset="-122"/>
                  <a:cs typeface="Microsoft YaHei" charset="-122"/>
                </a:endParaRPr>
              </a:p>
            </p:txBody>
          </p:sp>
        </p:grpSp>
      </p:grpSp>
      <p:grpSp>
        <p:nvGrpSpPr>
          <p:cNvPr id="29" name="组 28"/>
          <p:cNvGrpSpPr/>
          <p:nvPr/>
        </p:nvGrpSpPr>
        <p:grpSpPr>
          <a:xfrm>
            <a:off x="9281516" y="2668758"/>
            <a:ext cx="1096020" cy="1096020"/>
            <a:chOff x="9448258" y="2426604"/>
            <a:chExt cx="1096020" cy="1096020"/>
          </a:xfrm>
        </p:grpSpPr>
        <p:sp>
          <p:nvSpPr>
            <p:cNvPr id="28" name="椭圆 27"/>
            <p:cNvSpPr/>
            <p:nvPr/>
          </p:nvSpPr>
          <p:spPr>
            <a:xfrm>
              <a:off x="9448258" y="2426604"/>
              <a:ext cx="1096020" cy="1096020"/>
            </a:xfrm>
            <a:prstGeom prst="ellipse">
              <a:avLst/>
            </a:prstGeom>
            <a:solidFill>
              <a:srgbClr val="148AA1"/>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7" name="rugby-team-accepted-symbol_26933">
              <a:extLst>
                <a:ext uri="{FF2B5EF4-FFF2-40B4-BE49-F238E27FC236}">
                  <a16:creationId xmlns:a16="http://schemas.microsoft.com/office/drawing/2014/main" id="{54405246-CCE2-4201-BBB1-D3F3EB6E740D}"/>
                </a:ext>
              </a:extLst>
            </p:cNvPr>
            <p:cNvSpPr>
              <a:spLocks noChangeAspect="1"/>
            </p:cNvSpPr>
            <p:nvPr/>
          </p:nvSpPr>
          <p:spPr>
            <a:xfrm>
              <a:off x="9699939" y="2557968"/>
              <a:ext cx="592658" cy="609685"/>
            </a:xfrm>
            <a:custGeom>
              <a:avLst/>
              <a:gdLst>
                <a:gd name="connsiteX0" fmla="*/ 531155 w 589503"/>
                <a:gd name="connsiteY0" fmla="*/ 435400 h 606439"/>
                <a:gd name="connsiteX1" fmla="*/ 460282 w 589503"/>
                <a:gd name="connsiteY1" fmla="*/ 506187 h 606439"/>
                <a:gd name="connsiteX2" fmla="*/ 432768 w 589503"/>
                <a:gd name="connsiteY2" fmla="*/ 478801 h 606439"/>
                <a:gd name="connsiteX3" fmla="*/ 429922 w 589503"/>
                <a:gd name="connsiteY3" fmla="*/ 481644 h 606439"/>
                <a:gd name="connsiteX4" fmla="*/ 411896 w 589503"/>
                <a:gd name="connsiteY4" fmla="*/ 499554 h 606439"/>
                <a:gd name="connsiteX5" fmla="*/ 417494 w 589503"/>
                <a:gd name="connsiteY5" fmla="*/ 505050 h 606439"/>
                <a:gd name="connsiteX6" fmla="*/ 460377 w 589503"/>
                <a:gd name="connsiteY6" fmla="*/ 547788 h 606439"/>
                <a:gd name="connsiteX7" fmla="*/ 552027 w 589503"/>
                <a:gd name="connsiteY7" fmla="*/ 456248 h 606439"/>
                <a:gd name="connsiteX8" fmla="*/ 355968 w 589503"/>
                <a:gd name="connsiteY8" fmla="*/ 402555 h 606439"/>
                <a:gd name="connsiteX9" fmla="*/ 390438 w 589503"/>
                <a:gd name="connsiteY9" fmla="*/ 410691 h 606439"/>
                <a:gd name="connsiteX10" fmla="*/ 359503 w 589503"/>
                <a:gd name="connsiteY10" fmla="*/ 491605 h 606439"/>
                <a:gd name="connsiteX11" fmla="*/ 371270 w 589503"/>
                <a:gd name="connsiteY11" fmla="*/ 543527 h 606439"/>
                <a:gd name="connsiteX12" fmla="*/ 347547 w 589503"/>
                <a:gd name="connsiteY12" fmla="*/ 606439 h 606439"/>
                <a:gd name="connsiteX13" fmla="*/ 294786 w 589503"/>
                <a:gd name="connsiteY13" fmla="*/ 606439 h 606439"/>
                <a:gd name="connsiteX14" fmla="*/ 242026 w 589503"/>
                <a:gd name="connsiteY14" fmla="*/ 606439 h 606439"/>
                <a:gd name="connsiteX15" fmla="*/ 202646 w 589503"/>
                <a:gd name="connsiteY15" fmla="*/ 517945 h 606439"/>
                <a:gd name="connsiteX16" fmla="*/ 171047 w 589503"/>
                <a:gd name="connsiteY16" fmla="*/ 504396 h 606439"/>
                <a:gd name="connsiteX17" fmla="*/ 157572 w 589503"/>
                <a:gd name="connsiteY17" fmla="*/ 450485 h 606439"/>
                <a:gd name="connsiteX18" fmla="*/ 249713 w 589503"/>
                <a:gd name="connsiteY18" fmla="*/ 417513 h 606439"/>
                <a:gd name="connsiteX19" fmla="*/ 294786 w 589503"/>
                <a:gd name="connsiteY19" fmla="*/ 450485 h 606439"/>
                <a:gd name="connsiteX20" fmla="*/ 339860 w 589503"/>
                <a:gd name="connsiteY20" fmla="*/ 417513 h 606439"/>
                <a:gd name="connsiteX21" fmla="*/ 355968 w 589503"/>
                <a:gd name="connsiteY21" fmla="*/ 402555 h 606439"/>
                <a:gd name="connsiteX22" fmla="*/ 482009 w 589503"/>
                <a:gd name="connsiteY22" fmla="*/ 384229 h 606439"/>
                <a:gd name="connsiteX23" fmla="*/ 589503 w 589503"/>
                <a:gd name="connsiteY23" fmla="*/ 491594 h 606439"/>
                <a:gd name="connsiteX24" fmla="*/ 481914 w 589503"/>
                <a:gd name="connsiteY24" fmla="*/ 598959 h 606439"/>
                <a:gd name="connsiteX25" fmla="*/ 380682 w 589503"/>
                <a:gd name="connsiteY25" fmla="*/ 527509 h 606439"/>
                <a:gd name="connsiteX26" fmla="*/ 374420 w 589503"/>
                <a:gd name="connsiteY26" fmla="*/ 491594 h 606439"/>
                <a:gd name="connsiteX27" fmla="*/ 404021 w 589503"/>
                <a:gd name="connsiteY27" fmla="*/ 417680 h 606439"/>
                <a:gd name="connsiteX28" fmla="*/ 482009 w 589503"/>
                <a:gd name="connsiteY28" fmla="*/ 384229 h 606439"/>
                <a:gd name="connsiteX29" fmla="*/ 241740 w 589503"/>
                <a:gd name="connsiteY29" fmla="*/ 373343 h 606439"/>
                <a:gd name="connsiteX30" fmla="*/ 247054 w 589503"/>
                <a:gd name="connsiteY30" fmla="*/ 390594 h 606439"/>
                <a:gd name="connsiteX31" fmla="*/ 295076 w 589503"/>
                <a:gd name="connsiteY31" fmla="*/ 397987 h 606439"/>
                <a:gd name="connsiteX32" fmla="*/ 341105 w 589503"/>
                <a:gd name="connsiteY32" fmla="*/ 390783 h 606439"/>
                <a:gd name="connsiteX33" fmla="*/ 343857 w 589503"/>
                <a:gd name="connsiteY33" fmla="*/ 374575 h 606439"/>
                <a:gd name="connsiteX34" fmla="*/ 341959 w 589503"/>
                <a:gd name="connsiteY34" fmla="*/ 375997 h 606439"/>
                <a:gd name="connsiteX35" fmla="*/ 294317 w 589503"/>
                <a:gd name="connsiteY35" fmla="*/ 385001 h 606439"/>
                <a:gd name="connsiteX36" fmla="*/ 245156 w 589503"/>
                <a:gd name="connsiteY36" fmla="*/ 375902 h 606439"/>
                <a:gd name="connsiteX37" fmla="*/ 243068 w 589503"/>
                <a:gd name="connsiteY37" fmla="*/ 374006 h 606439"/>
                <a:gd name="connsiteX38" fmla="*/ 241740 w 589503"/>
                <a:gd name="connsiteY38" fmla="*/ 373343 h 606439"/>
                <a:gd name="connsiteX39" fmla="*/ 252274 w 589503"/>
                <a:gd name="connsiteY39" fmla="*/ 355429 h 606439"/>
                <a:gd name="connsiteX40" fmla="*/ 252274 w 589503"/>
                <a:gd name="connsiteY40" fmla="*/ 368035 h 606439"/>
                <a:gd name="connsiteX41" fmla="*/ 334082 w 589503"/>
                <a:gd name="connsiteY41" fmla="*/ 368319 h 606439"/>
                <a:gd name="connsiteX42" fmla="*/ 334082 w 589503"/>
                <a:gd name="connsiteY42" fmla="*/ 355429 h 606439"/>
                <a:gd name="connsiteX43" fmla="*/ 265181 w 589503"/>
                <a:gd name="connsiteY43" fmla="*/ 331733 h 606439"/>
                <a:gd name="connsiteX44" fmla="*/ 252274 w 589503"/>
                <a:gd name="connsiteY44" fmla="*/ 344718 h 606439"/>
                <a:gd name="connsiteX45" fmla="*/ 252274 w 589503"/>
                <a:gd name="connsiteY45" fmla="*/ 345571 h 606439"/>
                <a:gd name="connsiteX46" fmla="*/ 334082 w 589503"/>
                <a:gd name="connsiteY46" fmla="*/ 345571 h 606439"/>
                <a:gd name="connsiteX47" fmla="*/ 334082 w 589503"/>
                <a:gd name="connsiteY47" fmla="*/ 344718 h 606439"/>
                <a:gd name="connsiteX48" fmla="*/ 321080 w 589503"/>
                <a:gd name="connsiteY48" fmla="*/ 331733 h 606439"/>
                <a:gd name="connsiteX49" fmla="*/ 293178 w 589503"/>
                <a:gd name="connsiteY49" fmla="*/ 267090 h 606439"/>
                <a:gd name="connsiteX50" fmla="*/ 358377 w 589503"/>
                <a:gd name="connsiteY50" fmla="*/ 321212 h 606439"/>
                <a:gd name="connsiteX51" fmla="*/ 361129 w 589503"/>
                <a:gd name="connsiteY51" fmla="*/ 320738 h 606439"/>
                <a:gd name="connsiteX52" fmla="*/ 369481 w 589503"/>
                <a:gd name="connsiteY52" fmla="*/ 327373 h 606439"/>
                <a:gd name="connsiteX53" fmla="*/ 369481 w 589503"/>
                <a:gd name="connsiteY53" fmla="*/ 345192 h 606439"/>
                <a:gd name="connsiteX54" fmla="*/ 361129 w 589503"/>
                <a:gd name="connsiteY54" fmla="*/ 351827 h 606439"/>
                <a:gd name="connsiteX55" fmla="*/ 358377 w 589503"/>
                <a:gd name="connsiteY55" fmla="*/ 351353 h 606439"/>
                <a:gd name="connsiteX56" fmla="*/ 357143 w 589503"/>
                <a:gd name="connsiteY56" fmla="*/ 355334 h 606439"/>
                <a:gd name="connsiteX57" fmla="*/ 349931 w 589503"/>
                <a:gd name="connsiteY57" fmla="*/ 398176 h 606439"/>
                <a:gd name="connsiteX58" fmla="*/ 347178 w 589503"/>
                <a:gd name="connsiteY58" fmla="*/ 399124 h 606439"/>
                <a:gd name="connsiteX59" fmla="*/ 295076 w 589503"/>
                <a:gd name="connsiteY59" fmla="*/ 407939 h 606439"/>
                <a:gd name="connsiteX60" fmla="*/ 241170 w 589503"/>
                <a:gd name="connsiteY60" fmla="*/ 399124 h 606439"/>
                <a:gd name="connsiteX61" fmla="*/ 238987 w 589503"/>
                <a:gd name="connsiteY61" fmla="*/ 398176 h 606439"/>
                <a:gd name="connsiteX62" fmla="*/ 224752 w 589503"/>
                <a:gd name="connsiteY62" fmla="*/ 351827 h 606439"/>
                <a:gd name="connsiteX63" fmla="*/ 224657 w 589503"/>
                <a:gd name="connsiteY63" fmla="*/ 351827 h 606439"/>
                <a:gd name="connsiteX64" fmla="*/ 216495 w 589503"/>
                <a:gd name="connsiteY64" fmla="*/ 345192 h 606439"/>
                <a:gd name="connsiteX65" fmla="*/ 216495 w 589503"/>
                <a:gd name="connsiteY65" fmla="*/ 327373 h 606439"/>
                <a:gd name="connsiteX66" fmla="*/ 224657 w 589503"/>
                <a:gd name="connsiteY66" fmla="*/ 320738 h 606439"/>
                <a:gd name="connsiteX67" fmla="*/ 227884 w 589503"/>
                <a:gd name="connsiteY67" fmla="*/ 321306 h 606439"/>
                <a:gd name="connsiteX68" fmla="*/ 293178 w 589503"/>
                <a:gd name="connsiteY68" fmla="*/ 267090 h 606439"/>
                <a:gd name="connsiteX69" fmla="*/ 502461 w 589503"/>
                <a:gd name="connsiteY69" fmla="*/ 135480 h 606439"/>
                <a:gd name="connsiteX70" fmla="*/ 580118 w 589503"/>
                <a:gd name="connsiteY70" fmla="*/ 183332 h 606439"/>
                <a:gd name="connsiteX71" fmla="*/ 566739 w 589503"/>
                <a:gd name="connsiteY71" fmla="*/ 237249 h 606439"/>
                <a:gd name="connsiteX72" fmla="*/ 535048 w 589503"/>
                <a:gd name="connsiteY72" fmla="*/ 250704 h 606439"/>
                <a:gd name="connsiteX73" fmla="*/ 495765 w 589503"/>
                <a:gd name="connsiteY73" fmla="*/ 339208 h 606439"/>
                <a:gd name="connsiteX74" fmla="*/ 443009 w 589503"/>
                <a:gd name="connsiteY74" fmla="*/ 339208 h 606439"/>
                <a:gd name="connsiteX75" fmla="*/ 390254 w 589503"/>
                <a:gd name="connsiteY75" fmla="*/ 339208 h 606439"/>
                <a:gd name="connsiteX76" fmla="*/ 350971 w 589503"/>
                <a:gd name="connsiteY76" fmla="*/ 250704 h 606439"/>
                <a:gd name="connsiteX77" fmla="*/ 319280 w 589503"/>
                <a:gd name="connsiteY77" fmla="*/ 237249 h 606439"/>
                <a:gd name="connsiteX78" fmla="*/ 305901 w 589503"/>
                <a:gd name="connsiteY78" fmla="*/ 183332 h 606439"/>
                <a:gd name="connsiteX79" fmla="*/ 383558 w 589503"/>
                <a:gd name="connsiteY79" fmla="*/ 135480 h 606439"/>
                <a:gd name="connsiteX80" fmla="*/ 397939 w 589503"/>
                <a:gd name="connsiteY80" fmla="*/ 150261 h 606439"/>
                <a:gd name="connsiteX81" fmla="*/ 443009 w 589503"/>
                <a:gd name="connsiteY81" fmla="*/ 183332 h 606439"/>
                <a:gd name="connsiteX82" fmla="*/ 488080 w 589503"/>
                <a:gd name="connsiteY82" fmla="*/ 150261 h 606439"/>
                <a:gd name="connsiteX83" fmla="*/ 502461 w 589503"/>
                <a:gd name="connsiteY83" fmla="*/ 135480 h 606439"/>
                <a:gd name="connsiteX84" fmla="*/ 77677 w 589503"/>
                <a:gd name="connsiteY84" fmla="*/ 135480 h 606439"/>
                <a:gd name="connsiteX85" fmla="*/ 92062 w 589503"/>
                <a:gd name="connsiteY85" fmla="*/ 150261 h 606439"/>
                <a:gd name="connsiteX86" fmla="*/ 137144 w 589503"/>
                <a:gd name="connsiteY86" fmla="*/ 183332 h 606439"/>
                <a:gd name="connsiteX87" fmla="*/ 182226 w 589503"/>
                <a:gd name="connsiteY87" fmla="*/ 150261 h 606439"/>
                <a:gd name="connsiteX88" fmla="*/ 274288 w 589503"/>
                <a:gd name="connsiteY88" fmla="*/ 183332 h 606439"/>
                <a:gd name="connsiteX89" fmla="*/ 260906 w 589503"/>
                <a:gd name="connsiteY89" fmla="*/ 237249 h 606439"/>
                <a:gd name="connsiteX90" fmla="*/ 229206 w 589503"/>
                <a:gd name="connsiteY90" fmla="*/ 250704 h 606439"/>
                <a:gd name="connsiteX91" fmla="*/ 189914 w 589503"/>
                <a:gd name="connsiteY91" fmla="*/ 339208 h 606439"/>
                <a:gd name="connsiteX92" fmla="*/ 137144 w 589503"/>
                <a:gd name="connsiteY92" fmla="*/ 339208 h 606439"/>
                <a:gd name="connsiteX93" fmla="*/ 84374 w 589503"/>
                <a:gd name="connsiteY93" fmla="*/ 339208 h 606439"/>
                <a:gd name="connsiteX94" fmla="*/ 45082 w 589503"/>
                <a:gd name="connsiteY94" fmla="*/ 250704 h 606439"/>
                <a:gd name="connsiteX95" fmla="*/ 13382 w 589503"/>
                <a:gd name="connsiteY95" fmla="*/ 237249 h 606439"/>
                <a:gd name="connsiteX96" fmla="*/ 0 w 589503"/>
                <a:gd name="connsiteY96" fmla="*/ 183332 h 606439"/>
                <a:gd name="connsiteX97" fmla="*/ 77677 w 589503"/>
                <a:gd name="connsiteY97" fmla="*/ 135480 h 606439"/>
                <a:gd name="connsiteX98" fmla="*/ 389961 w 589503"/>
                <a:gd name="connsiteY98" fmla="*/ 106217 h 606439"/>
                <a:gd name="connsiteX99" fmla="*/ 395273 w 589503"/>
                <a:gd name="connsiteY99" fmla="*/ 123462 h 606439"/>
                <a:gd name="connsiteX100" fmla="*/ 443367 w 589503"/>
                <a:gd name="connsiteY100" fmla="*/ 130853 h 606439"/>
                <a:gd name="connsiteX101" fmla="*/ 489375 w 589503"/>
                <a:gd name="connsiteY101" fmla="*/ 123557 h 606439"/>
                <a:gd name="connsiteX102" fmla="*/ 492031 w 589503"/>
                <a:gd name="connsiteY102" fmla="*/ 107449 h 606439"/>
                <a:gd name="connsiteX103" fmla="*/ 490134 w 589503"/>
                <a:gd name="connsiteY103" fmla="*/ 108776 h 606439"/>
                <a:gd name="connsiteX104" fmla="*/ 442514 w 589503"/>
                <a:gd name="connsiteY104" fmla="*/ 117872 h 606439"/>
                <a:gd name="connsiteX105" fmla="*/ 393376 w 589503"/>
                <a:gd name="connsiteY105" fmla="*/ 108776 h 606439"/>
                <a:gd name="connsiteX106" fmla="*/ 391289 w 589503"/>
                <a:gd name="connsiteY106" fmla="*/ 106786 h 606439"/>
                <a:gd name="connsiteX107" fmla="*/ 389961 w 589503"/>
                <a:gd name="connsiteY107" fmla="*/ 106217 h 606439"/>
                <a:gd name="connsiteX108" fmla="*/ 84226 w 589503"/>
                <a:gd name="connsiteY108" fmla="*/ 106217 h 606439"/>
                <a:gd name="connsiteX109" fmla="*/ 89443 w 589503"/>
                <a:gd name="connsiteY109" fmla="*/ 123462 h 606439"/>
                <a:gd name="connsiteX110" fmla="*/ 137537 w 589503"/>
                <a:gd name="connsiteY110" fmla="*/ 130853 h 606439"/>
                <a:gd name="connsiteX111" fmla="*/ 183545 w 589503"/>
                <a:gd name="connsiteY111" fmla="*/ 123557 h 606439"/>
                <a:gd name="connsiteX112" fmla="*/ 186201 w 589503"/>
                <a:gd name="connsiteY112" fmla="*/ 107449 h 606439"/>
                <a:gd name="connsiteX113" fmla="*/ 184398 w 589503"/>
                <a:gd name="connsiteY113" fmla="*/ 108870 h 606439"/>
                <a:gd name="connsiteX114" fmla="*/ 136684 w 589503"/>
                <a:gd name="connsiteY114" fmla="*/ 117872 h 606439"/>
                <a:gd name="connsiteX115" fmla="*/ 87641 w 589503"/>
                <a:gd name="connsiteY115" fmla="*/ 108776 h 606439"/>
                <a:gd name="connsiteX116" fmla="*/ 85459 w 589503"/>
                <a:gd name="connsiteY116" fmla="*/ 106786 h 606439"/>
                <a:gd name="connsiteX117" fmla="*/ 84226 w 589503"/>
                <a:gd name="connsiteY117" fmla="*/ 106217 h 606439"/>
                <a:gd name="connsiteX118" fmla="*/ 400491 w 589503"/>
                <a:gd name="connsiteY118" fmla="*/ 88309 h 606439"/>
                <a:gd name="connsiteX119" fmla="*/ 400491 w 589503"/>
                <a:gd name="connsiteY119" fmla="*/ 100816 h 606439"/>
                <a:gd name="connsiteX120" fmla="*/ 482260 w 589503"/>
                <a:gd name="connsiteY120" fmla="*/ 101101 h 606439"/>
                <a:gd name="connsiteX121" fmla="*/ 482260 w 589503"/>
                <a:gd name="connsiteY121" fmla="*/ 88309 h 606439"/>
                <a:gd name="connsiteX122" fmla="*/ 94661 w 589503"/>
                <a:gd name="connsiteY122" fmla="*/ 88309 h 606439"/>
                <a:gd name="connsiteX123" fmla="*/ 94661 w 589503"/>
                <a:gd name="connsiteY123" fmla="*/ 100816 h 606439"/>
                <a:gd name="connsiteX124" fmla="*/ 176430 w 589503"/>
                <a:gd name="connsiteY124" fmla="*/ 101101 h 606439"/>
                <a:gd name="connsiteX125" fmla="*/ 176430 w 589503"/>
                <a:gd name="connsiteY125" fmla="*/ 88309 h 606439"/>
                <a:gd name="connsiteX126" fmla="*/ 413486 w 589503"/>
                <a:gd name="connsiteY126" fmla="*/ 64621 h 606439"/>
                <a:gd name="connsiteX127" fmla="*/ 400491 w 589503"/>
                <a:gd name="connsiteY127" fmla="*/ 77507 h 606439"/>
                <a:gd name="connsiteX128" fmla="*/ 400491 w 589503"/>
                <a:gd name="connsiteY128" fmla="*/ 78360 h 606439"/>
                <a:gd name="connsiteX129" fmla="*/ 482260 w 589503"/>
                <a:gd name="connsiteY129" fmla="*/ 78360 h 606439"/>
                <a:gd name="connsiteX130" fmla="*/ 482260 w 589503"/>
                <a:gd name="connsiteY130" fmla="*/ 77507 h 606439"/>
                <a:gd name="connsiteX131" fmla="*/ 469359 w 589503"/>
                <a:gd name="connsiteY131" fmla="*/ 64621 h 606439"/>
                <a:gd name="connsiteX132" fmla="*/ 107656 w 589503"/>
                <a:gd name="connsiteY132" fmla="*/ 64621 h 606439"/>
                <a:gd name="connsiteX133" fmla="*/ 94661 w 589503"/>
                <a:gd name="connsiteY133" fmla="*/ 77507 h 606439"/>
                <a:gd name="connsiteX134" fmla="*/ 94661 w 589503"/>
                <a:gd name="connsiteY134" fmla="*/ 78360 h 606439"/>
                <a:gd name="connsiteX135" fmla="*/ 176430 w 589503"/>
                <a:gd name="connsiteY135" fmla="*/ 78360 h 606439"/>
                <a:gd name="connsiteX136" fmla="*/ 176430 w 589503"/>
                <a:gd name="connsiteY136" fmla="*/ 77507 h 606439"/>
                <a:gd name="connsiteX137" fmla="*/ 163529 w 589503"/>
                <a:gd name="connsiteY137" fmla="*/ 64621 h 606439"/>
                <a:gd name="connsiteX138" fmla="*/ 441375 w 589503"/>
                <a:gd name="connsiteY138" fmla="*/ 0 h 606439"/>
                <a:gd name="connsiteX139" fmla="*/ 506544 w 589503"/>
                <a:gd name="connsiteY139" fmla="*/ 54009 h 606439"/>
                <a:gd name="connsiteX140" fmla="*/ 509390 w 589503"/>
                <a:gd name="connsiteY140" fmla="*/ 53630 h 606439"/>
                <a:gd name="connsiteX141" fmla="*/ 517738 w 589503"/>
                <a:gd name="connsiteY141" fmla="*/ 60168 h 606439"/>
                <a:gd name="connsiteX142" fmla="*/ 517738 w 589503"/>
                <a:gd name="connsiteY142" fmla="*/ 78076 h 606439"/>
                <a:gd name="connsiteX143" fmla="*/ 509390 w 589503"/>
                <a:gd name="connsiteY143" fmla="*/ 84614 h 606439"/>
                <a:gd name="connsiteX144" fmla="*/ 506639 w 589503"/>
                <a:gd name="connsiteY144" fmla="*/ 84235 h 606439"/>
                <a:gd name="connsiteX145" fmla="*/ 505406 w 589503"/>
                <a:gd name="connsiteY145" fmla="*/ 88214 h 606439"/>
                <a:gd name="connsiteX146" fmla="*/ 498197 w 589503"/>
                <a:gd name="connsiteY146" fmla="*/ 130948 h 606439"/>
                <a:gd name="connsiteX147" fmla="*/ 495446 w 589503"/>
                <a:gd name="connsiteY147" fmla="*/ 131990 h 606439"/>
                <a:gd name="connsiteX148" fmla="*/ 443367 w 589503"/>
                <a:gd name="connsiteY148" fmla="*/ 140707 h 606439"/>
                <a:gd name="connsiteX149" fmla="*/ 389487 w 589503"/>
                <a:gd name="connsiteY149" fmla="*/ 131895 h 606439"/>
                <a:gd name="connsiteX150" fmla="*/ 387210 w 589503"/>
                <a:gd name="connsiteY150" fmla="*/ 131042 h 606439"/>
                <a:gd name="connsiteX151" fmla="*/ 373076 w 589503"/>
                <a:gd name="connsiteY151" fmla="*/ 84614 h 606439"/>
                <a:gd name="connsiteX152" fmla="*/ 372981 w 589503"/>
                <a:gd name="connsiteY152" fmla="*/ 84614 h 606439"/>
                <a:gd name="connsiteX153" fmla="*/ 364823 w 589503"/>
                <a:gd name="connsiteY153" fmla="*/ 78076 h 606439"/>
                <a:gd name="connsiteX154" fmla="*/ 364823 w 589503"/>
                <a:gd name="connsiteY154" fmla="*/ 60168 h 606439"/>
                <a:gd name="connsiteX155" fmla="*/ 372981 w 589503"/>
                <a:gd name="connsiteY155" fmla="*/ 53630 h 606439"/>
                <a:gd name="connsiteX156" fmla="*/ 376206 w 589503"/>
                <a:gd name="connsiteY156" fmla="*/ 54198 h 606439"/>
                <a:gd name="connsiteX157" fmla="*/ 441375 w 589503"/>
                <a:gd name="connsiteY157" fmla="*/ 0 h 606439"/>
                <a:gd name="connsiteX158" fmla="*/ 135545 w 589503"/>
                <a:gd name="connsiteY158" fmla="*/ 0 h 606439"/>
                <a:gd name="connsiteX159" fmla="*/ 200714 w 589503"/>
                <a:gd name="connsiteY159" fmla="*/ 54009 h 606439"/>
                <a:gd name="connsiteX160" fmla="*/ 203560 w 589503"/>
                <a:gd name="connsiteY160" fmla="*/ 53630 h 606439"/>
                <a:gd name="connsiteX161" fmla="*/ 211908 w 589503"/>
                <a:gd name="connsiteY161" fmla="*/ 60168 h 606439"/>
                <a:gd name="connsiteX162" fmla="*/ 211908 w 589503"/>
                <a:gd name="connsiteY162" fmla="*/ 78076 h 606439"/>
                <a:gd name="connsiteX163" fmla="*/ 203560 w 589503"/>
                <a:gd name="connsiteY163" fmla="*/ 84614 h 606439"/>
                <a:gd name="connsiteX164" fmla="*/ 200809 w 589503"/>
                <a:gd name="connsiteY164" fmla="*/ 84235 h 606439"/>
                <a:gd name="connsiteX165" fmla="*/ 199576 w 589503"/>
                <a:gd name="connsiteY165" fmla="*/ 88214 h 606439"/>
                <a:gd name="connsiteX166" fmla="*/ 192367 w 589503"/>
                <a:gd name="connsiteY166" fmla="*/ 130948 h 606439"/>
                <a:gd name="connsiteX167" fmla="*/ 189616 w 589503"/>
                <a:gd name="connsiteY167" fmla="*/ 131990 h 606439"/>
                <a:gd name="connsiteX168" fmla="*/ 137537 w 589503"/>
                <a:gd name="connsiteY168" fmla="*/ 140707 h 606439"/>
                <a:gd name="connsiteX169" fmla="*/ 83657 w 589503"/>
                <a:gd name="connsiteY169" fmla="*/ 131895 h 606439"/>
                <a:gd name="connsiteX170" fmla="*/ 81380 w 589503"/>
                <a:gd name="connsiteY170" fmla="*/ 131042 h 606439"/>
                <a:gd name="connsiteX171" fmla="*/ 67246 w 589503"/>
                <a:gd name="connsiteY171" fmla="*/ 84614 h 606439"/>
                <a:gd name="connsiteX172" fmla="*/ 67151 w 589503"/>
                <a:gd name="connsiteY172" fmla="*/ 84708 h 606439"/>
                <a:gd name="connsiteX173" fmla="*/ 58993 w 589503"/>
                <a:gd name="connsiteY173" fmla="*/ 78076 h 606439"/>
                <a:gd name="connsiteX174" fmla="*/ 58993 w 589503"/>
                <a:gd name="connsiteY174" fmla="*/ 60168 h 606439"/>
                <a:gd name="connsiteX175" fmla="*/ 67151 w 589503"/>
                <a:gd name="connsiteY175" fmla="*/ 53630 h 606439"/>
                <a:gd name="connsiteX176" fmla="*/ 70376 w 589503"/>
                <a:gd name="connsiteY176" fmla="*/ 54198 h 606439"/>
                <a:gd name="connsiteX177" fmla="*/ 135545 w 589503"/>
                <a:gd name="connsiteY177"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89503" h="606439">
                  <a:moveTo>
                    <a:pt x="531155" y="435400"/>
                  </a:moveTo>
                  <a:lnTo>
                    <a:pt x="460282" y="506187"/>
                  </a:lnTo>
                  <a:lnTo>
                    <a:pt x="432768" y="478801"/>
                  </a:lnTo>
                  <a:lnTo>
                    <a:pt x="429922" y="481644"/>
                  </a:lnTo>
                  <a:lnTo>
                    <a:pt x="411896" y="499554"/>
                  </a:lnTo>
                  <a:lnTo>
                    <a:pt x="417494" y="505050"/>
                  </a:lnTo>
                  <a:lnTo>
                    <a:pt x="460377" y="547788"/>
                  </a:lnTo>
                  <a:lnTo>
                    <a:pt x="552027" y="456248"/>
                  </a:lnTo>
                  <a:close/>
                  <a:moveTo>
                    <a:pt x="355968" y="402555"/>
                  </a:moveTo>
                  <a:cubicBezTo>
                    <a:pt x="365553" y="401974"/>
                    <a:pt x="378197" y="405243"/>
                    <a:pt x="390438" y="410691"/>
                  </a:cubicBezTo>
                  <a:cubicBezTo>
                    <a:pt x="371270" y="432293"/>
                    <a:pt x="359503" y="460528"/>
                    <a:pt x="359503" y="491605"/>
                  </a:cubicBezTo>
                  <a:cubicBezTo>
                    <a:pt x="359503" y="510176"/>
                    <a:pt x="363868" y="527704"/>
                    <a:pt x="371270" y="543527"/>
                  </a:cubicBezTo>
                  <a:cubicBezTo>
                    <a:pt x="360262" y="563139"/>
                    <a:pt x="347547" y="589479"/>
                    <a:pt x="347547" y="606439"/>
                  </a:cubicBezTo>
                  <a:lnTo>
                    <a:pt x="294786" y="606439"/>
                  </a:lnTo>
                  <a:lnTo>
                    <a:pt x="242026" y="606439"/>
                  </a:lnTo>
                  <a:cubicBezTo>
                    <a:pt x="242026" y="576783"/>
                    <a:pt x="202646" y="517945"/>
                    <a:pt x="202646" y="517945"/>
                  </a:cubicBezTo>
                  <a:cubicBezTo>
                    <a:pt x="202646" y="517945"/>
                    <a:pt x="181580" y="512450"/>
                    <a:pt x="171047" y="504396"/>
                  </a:cubicBezTo>
                  <a:cubicBezTo>
                    <a:pt x="160514" y="496437"/>
                    <a:pt x="157572" y="480899"/>
                    <a:pt x="157572" y="450485"/>
                  </a:cubicBezTo>
                  <a:cubicBezTo>
                    <a:pt x="157572" y="420166"/>
                    <a:pt x="249713" y="380277"/>
                    <a:pt x="249713" y="417513"/>
                  </a:cubicBezTo>
                  <a:cubicBezTo>
                    <a:pt x="249713" y="454654"/>
                    <a:pt x="294786" y="450485"/>
                    <a:pt x="294786" y="450485"/>
                  </a:cubicBezTo>
                  <a:cubicBezTo>
                    <a:pt x="294786" y="450485"/>
                    <a:pt x="339860" y="454654"/>
                    <a:pt x="339860" y="417513"/>
                  </a:cubicBezTo>
                  <a:cubicBezTo>
                    <a:pt x="339860" y="407564"/>
                    <a:pt x="346384" y="403135"/>
                    <a:pt x="355968" y="402555"/>
                  </a:cubicBezTo>
                  <a:close/>
                  <a:moveTo>
                    <a:pt x="482009" y="384229"/>
                  </a:moveTo>
                  <a:cubicBezTo>
                    <a:pt x="541306" y="384229"/>
                    <a:pt x="589503" y="432273"/>
                    <a:pt x="589503" y="491594"/>
                  </a:cubicBezTo>
                  <a:cubicBezTo>
                    <a:pt x="589503" y="550915"/>
                    <a:pt x="541306" y="598959"/>
                    <a:pt x="481914" y="598959"/>
                  </a:cubicBezTo>
                  <a:cubicBezTo>
                    <a:pt x="435235" y="598959"/>
                    <a:pt x="395577" y="569109"/>
                    <a:pt x="380682" y="527509"/>
                  </a:cubicBezTo>
                  <a:cubicBezTo>
                    <a:pt x="376697" y="516232"/>
                    <a:pt x="374420" y="504197"/>
                    <a:pt x="374420" y="491594"/>
                  </a:cubicBezTo>
                  <a:cubicBezTo>
                    <a:pt x="374420" y="462976"/>
                    <a:pt x="385710" y="437011"/>
                    <a:pt x="404021" y="417680"/>
                  </a:cubicBezTo>
                  <a:cubicBezTo>
                    <a:pt x="423660" y="397117"/>
                    <a:pt x="451269" y="384229"/>
                    <a:pt x="482009" y="384229"/>
                  </a:cubicBezTo>
                  <a:close/>
                  <a:moveTo>
                    <a:pt x="241740" y="373343"/>
                  </a:moveTo>
                  <a:lnTo>
                    <a:pt x="247054" y="390594"/>
                  </a:lnTo>
                  <a:cubicBezTo>
                    <a:pt x="253128" y="392679"/>
                    <a:pt x="271540" y="397987"/>
                    <a:pt x="295076" y="397987"/>
                  </a:cubicBezTo>
                  <a:cubicBezTo>
                    <a:pt x="311210" y="397987"/>
                    <a:pt x="326584" y="395522"/>
                    <a:pt x="341105" y="390783"/>
                  </a:cubicBezTo>
                  <a:lnTo>
                    <a:pt x="343857" y="374575"/>
                  </a:lnTo>
                  <a:cubicBezTo>
                    <a:pt x="343287" y="375144"/>
                    <a:pt x="342718" y="375712"/>
                    <a:pt x="341959" y="375997"/>
                  </a:cubicBezTo>
                  <a:cubicBezTo>
                    <a:pt x="324971" y="382821"/>
                    <a:pt x="308647" y="385001"/>
                    <a:pt x="294317" y="385001"/>
                  </a:cubicBezTo>
                  <a:cubicBezTo>
                    <a:pt x="266415" y="385001"/>
                    <a:pt x="246390" y="376471"/>
                    <a:pt x="245156" y="375902"/>
                  </a:cubicBezTo>
                  <a:cubicBezTo>
                    <a:pt x="244207" y="375523"/>
                    <a:pt x="243543" y="374765"/>
                    <a:pt x="243068" y="374006"/>
                  </a:cubicBezTo>
                  <a:cubicBezTo>
                    <a:pt x="242594" y="373817"/>
                    <a:pt x="242119" y="373627"/>
                    <a:pt x="241740" y="373343"/>
                  </a:cubicBezTo>
                  <a:close/>
                  <a:moveTo>
                    <a:pt x="252274" y="355429"/>
                  </a:moveTo>
                  <a:lnTo>
                    <a:pt x="252274" y="368035"/>
                  </a:lnTo>
                  <a:cubicBezTo>
                    <a:pt x="262429" y="371637"/>
                    <a:pt x="296689" y="381494"/>
                    <a:pt x="334082" y="368319"/>
                  </a:cubicBezTo>
                  <a:lnTo>
                    <a:pt x="334082" y="355429"/>
                  </a:lnTo>
                  <a:close/>
                  <a:moveTo>
                    <a:pt x="265181" y="331733"/>
                  </a:moveTo>
                  <a:cubicBezTo>
                    <a:pt x="258063" y="331733"/>
                    <a:pt x="252274" y="337514"/>
                    <a:pt x="252274" y="344718"/>
                  </a:cubicBezTo>
                  <a:lnTo>
                    <a:pt x="252274" y="345571"/>
                  </a:lnTo>
                  <a:lnTo>
                    <a:pt x="334082" y="345571"/>
                  </a:lnTo>
                  <a:lnTo>
                    <a:pt x="334082" y="344718"/>
                  </a:lnTo>
                  <a:cubicBezTo>
                    <a:pt x="334082" y="337514"/>
                    <a:pt x="328292" y="331733"/>
                    <a:pt x="321080" y="331733"/>
                  </a:cubicBezTo>
                  <a:close/>
                  <a:moveTo>
                    <a:pt x="293178" y="267090"/>
                  </a:moveTo>
                  <a:cubicBezTo>
                    <a:pt x="324971" y="267090"/>
                    <a:pt x="351544" y="290976"/>
                    <a:pt x="358377" y="321212"/>
                  </a:cubicBezTo>
                  <a:cubicBezTo>
                    <a:pt x="359231" y="320927"/>
                    <a:pt x="360180" y="320738"/>
                    <a:pt x="361129" y="320738"/>
                  </a:cubicBezTo>
                  <a:cubicBezTo>
                    <a:pt x="365780" y="320738"/>
                    <a:pt x="369481" y="323676"/>
                    <a:pt x="369481" y="327373"/>
                  </a:cubicBezTo>
                  <a:lnTo>
                    <a:pt x="369481" y="345192"/>
                  </a:lnTo>
                  <a:cubicBezTo>
                    <a:pt x="369481" y="348889"/>
                    <a:pt x="365780" y="351827"/>
                    <a:pt x="361129" y="351827"/>
                  </a:cubicBezTo>
                  <a:cubicBezTo>
                    <a:pt x="360180" y="351827"/>
                    <a:pt x="359326" y="351637"/>
                    <a:pt x="358377" y="351353"/>
                  </a:cubicBezTo>
                  <a:cubicBezTo>
                    <a:pt x="358092" y="352775"/>
                    <a:pt x="357618" y="354102"/>
                    <a:pt x="357143" y="355334"/>
                  </a:cubicBezTo>
                  <a:lnTo>
                    <a:pt x="349931" y="398176"/>
                  </a:lnTo>
                  <a:lnTo>
                    <a:pt x="347178" y="399124"/>
                  </a:lnTo>
                  <a:cubicBezTo>
                    <a:pt x="330855" y="405001"/>
                    <a:pt x="313298" y="407939"/>
                    <a:pt x="295076" y="407939"/>
                  </a:cubicBezTo>
                  <a:cubicBezTo>
                    <a:pt x="264137" y="407939"/>
                    <a:pt x="242119" y="399408"/>
                    <a:pt x="241170" y="399124"/>
                  </a:cubicBezTo>
                  <a:lnTo>
                    <a:pt x="238987" y="398176"/>
                  </a:lnTo>
                  <a:lnTo>
                    <a:pt x="224752" y="351827"/>
                  </a:lnTo>
                  <a:cubicBezTo>
                    <a:pt x="224752" y="351827"/>
                    <a:pt x="224657" y="351827"/>
                    <a:pt x="224657" y="351827"/>
                  </a:cubicBezTo>
                  <a:cubicBezTo>
                    <a:pt x="220196" y="351827"/>
                    <a:pt x="216495" y="348889"/>
                    <a:pt x="216495" y="345192"/>
                  </a:cubicBezTo>
                  <a:lnTo>
                    <a:pt x="216495" y="327373"/>
                  </a:lnTo>
                  <a:cubicBezTo>
                    <a:pt x="216495" y="323676"/>
                    <a:pt x="220196" y="320738"/>
                    <a:pt x="224657" y="320738"/>
                  </a:cubicBezTo>
                  <a:cubicBezTo>
                    <a:pt x="225796" y="320738"/>
                    <a:pt x="226934" y="321022"/>
                    <a:pt x="227884" y="321306"/>
                  </a:cubicBezTo>
                  <a:cubicBezTo>
                    <a:pt x="234717" y="291070"/>
                    <a:pt x="261290" y="267185"/>
                    <a:pt x="293178" y="267090"/>
                  </a:cubicBezTo>
                  <a:close/>
                  <a:moveTo>
                    <a:pt x="502461" y="135480"/>
                  </a:moveTo>
                  <a:cubicBezTo>
                    <a:pt x="528347" y="132429"/>
                    <a:pt x="580118" y="160519"/>
                    <a:pt x="580118" y="183332"/>
                  </a:cubicBezTo>
                  <a:cubicBezTo>
                    <a:pt x="580118" y="213654"/>
                    <a:pt x="577271" y="229194"/>
                    <a:pt x="566739" y="237249"/>
                  </a:cubicBezTo>
                  <a:cubicBezTo>
                    <a:pt x="556207" y="245303"/>
                    <a:pt x="535048" y="250704"/>
                    <a:pt x="535048" y="250704"/>
                  </a:cubicBezTo>
                  <a:cubicBezTo>
                    <a:pt x="535048" y="250704"/>
                    <a:pt x="495765" y="309644"/>
                    <a:pt x="495765" y="339208"/>
                  </a:cubicBezTo>
                  <a:lnTo>
                    <a:pt x="443009" y="339208"/>
                  </a:lnTo>
                  <a:lnTo>
                    <a:pt x="390254" y="339208"/>
                  </a:lnTo>
                  <a:cubicBezTo>
                    <a:pt x="390254" y="309644"/>
                    <a:pt x="350971" y="250704"/>
                    <a:pt x="350971" y="250704"/>
                  </a:cubicBezTo>
                  <a:cubicBezTo>
                    <a:pt x="350971" y="250704"/>
                    <a:pt x="329812" y="245303"/>
                    <a:pt x="319280" y="237249"/>
                  </a:cubicBezTo>
                  <a:cubicBezTo>
                    <a:pt x="308748" y="229194"/>
                    <a:pt x="305901" y="213654"/>
                    <a:pt x="305901" y="183332"/>
                  </a:cubicBezTo>
                  <a:cubicBezTo>
                    <a:pt x="305901" y="160519"/>
                    <a:pt x="357672" y="132429"/>
                    <a:pt x="383558" y="135480"/>
                  </a:cubicBezTo>
                  <a:cubicBezTo>
                    <a:pt x="392187" y="136497"/>
                    <a:pt x="397939" y="140975"/>
                    <a:pt x="397939" y="150261"/>
                  </a:cubicBezTo>
                  <a:cubicBezTo>
                    <a:pt x="397939" y="187406"/>
                    <a:pt x="443009" y="183332"/>
                    <a:pt x="443009" y="183332"/>
                  </a:cubicBezTo>
                  <a:cubicBezTo>
                    <a:pt x="443009" y="183332"/>
                    <a:pt x="488080" y="187406"/>
                    <a:pt x="488080" y="150261"/>
                  </a:cubicBezTo>
                  <a:cubicBezTo>
                    <a:pt x="488080" y="140975"/>
                    <a:pt x="493832" y="136497"/>
                    <a:pt x="502461" y="135480"/>
                  </a:cubicBezTo>
                  <a:close/>
                  <a:moveTo>
                    <a:pt x="77677" y="135480"/>
                  </a:moveTo>
                  <a:cubicBezTo>
                    <a:pt x="86308" y="136497"/>
                    <a:pt x="92062" y="140975"/>
                    <a:pt x="92062" y="150261"/>
                  </a:cubicBezTo>
                  <a:cubicBezTo>
                    <a:pt x="92062" y="187406"/>
                    <a:pt x="137144" y="183332"/>
                    <a:pt x="137144" y="183332"/>
                  </a:cubicBezTo>
                  <a:cubicBezTo>
                    <a:pt x="137144" y="183332"/>
                    <a:pt x="182226" y="187406"/>
                    <a:pt x="182226" y="150261"/>
                  </a:cubicBezTo>
                  <a:cubicBezTo>
                    <a:pt x="182226" y="113116"/>
                    <a:pt x="274288" y="152914"/>
                    <a:pt x="274288" y="183332"/>
                  </a:cubicBezTo>
                  <a:cubicBezTo>
                    <a:pt x="274288" y="213654"/>
                    <a:pt x="271441" y="229194"/>
                    <a:pt x="260906" y="237249"/>
                  </a:cubicBezTo>
                  <a:cubicBezTo>
                    <a:pt x="250371" y="245303"/>
                    <a:pt x="229206" y="250704"/>
                    <a:pt x="229206" y="250704"/>
                  </a:cubicBezTo>
                  <a:cubicBezTo>
                    <a:pt x="229206" y="250704"/>
                    <a:pt x="189914" y="309644"/>
                    <a:pt x="189914" y="339208"/>
                  </a:cubicBezTo>
                  <a:lnTo>
                    <a:pt x="137144" y="339208"/>
                  </a:lnTo>
                  <a:lnTo>
                    <a:pt x="84374" y="339208"/>
                  </a:lnTo>
                  <a:cubicBezTo>
                    <a:pt x="84374" y="309644"/>
                    <a:pt x="45082" y="250704"/>
                    <a:pt x="45082" y="250704"/>
                  </a:cubicBezTo>
                  <a:cubicBezTo>
                    <a:pt x="45082" y="250704"/>
                    <a:pt x="23917" y="245303"/>
                    <a:pt x="13382" y="237249"/>
                  </a:cubicBezTo>
                  <a:cubicBezTo>
                    <a:pt x="2847" y="229194"/>
                    <a:pt x="0" y="213654"/>
                    <a:pt x="0" y="183332"/>
                  </a:cubicBezTo>
                  <a:cubicBezTo>
                    <a:pt x="0" y="160519"/>
                    <a:pt x="51785" y="132429"/>
                    <a:pt x="77677" y="135480"/>
                  </a:cubicBezTo>
                  <a:close/>
                  <a:moveTo>
                    <a:pt x="389961" y="106217"/>
                  </a:moveTo>
                  <a:lnTo>
                    <a:pt x="395273" y="123462"/>
                  </a:lnTo>
                  <a:cubicBezTo>
                    <a:pt x="401439" y="125452"/>
                    <a:pt x="419747" y="130853"/>
                    <a:pt x="443367" y="130853"/>
                  </a:cubicBezTo>
                  <a:cubicBezTo>
                    <a:pt x="459399" y="130853"/>
                    <a:pt x="474861" y="128389"/>
                    <a:pt x="489375" y="123557"/>
                  </a:cubicBezTo>
                  <a:lnTo>
                    <a:pt x="492031" y="107449"/>
                  </a:lnTo>
                  <a:cubicBezTo>
                    <a:pt x="491557" y="108018"/>
                    <a:pt x="490987" y="108491"/>
                    <a:pt x="490134" y="108776"/>
                  </a:cubicBezTo>
                  <a:cubicBezTo>
                    <a:pt x="473248" y="115598"/>
                    <a:pt x="456838" y="117872"/>
                    <a:pt x="442514" y="117872"/>
                  </a:cubicBezTo>
                  <a:cubicBezTo>
                    <a:pt x="414625" y="117872"/>
                    <a:pt x="394704" y="109249"/>
                    <a:pt x="393376" y="108776"/>
                  </a:cubicBezTo>
                  <a:cubicBezTo>
                    <a:pt x="392522" y="108302"/>
                    <a:pt x="391763" y="107639"/>
                    <a:pt x="391289" y="106786"/>
                  </a:cubicBezTo>
                  <a:cubicBezTo>
                    <a:pt x="390910" y="106596"/>
                    <a:pt x="390435" y="106407"/>
                    <a:pt x="389961" y="106217"/>
                  </a:cubicBezTo>
                  <a:close/>
                  <a:moveTo>
                    <a:pt x="84226" y="106217"/>
                  </a:moveTo>
                  <a:lnTo>
                    <a:pt x="89443" y="123462"/>
                  </a:lnTo>
                  <a:cubicBezTo>
                    <a:pt x="95609" y="125452"/>
                    <a:pt x="113917" y="130853"/>
                    <a:pt x="137537" y="130853"/>
                  </a:cubicBezTo>
                  <a:cubicBezTo>
                    <a:pt x="153569" y="130853"/>
                    <a:pt x="169031" y="128389"/>
                    <a:pt x="183545" y="123557"/>
                  </a:cubicBezTo>
                  <a:lnTo>
                    <a:pt x="186201" y="107449"/>
                  </a:lnTo>
                  <a:cubicBezTo>
                    <a:pt x="185727" y="108017"/>
                    <a:pt x="185157" y="108491"/>
                    <a:pt x="184398" y="108870"/>
                  </a:cubicBezTo>
                  <a:cubicBezTo>
                    <a:pt x="167418" y="115598"/>
                    <a:pt x="151008" y="117872"/>
                    <a:pt x="136684" y="117872"/>
                  </a:cubicBezTo>
                  <a:cubicBezTo>
                    <a:pt x="108890" y="117872"/>
                    <a:pt x="88874" y="109344"/>
                    <a:pt x="87641" y="108776"/>
                  </a:cubicBezTo>
                  <a:cubicBezTo>
                    <a:pt x="86692" y="108397"/>
                    <a:pt x="86028" y="107638"/>
                    <a:pt x="85459" y="106786"/>
                  </a:cubicBezTo>
                  <a:cubicBezTo>
                    <a:pt x="85080" y="106596"/>
                    <a:pt x="84605" y="106407"/>
                    <a:pt x="84226" y="106217"/>
                  </a:cubicBezTo>
                  <a:close/>
                  <a:moveTo>
                    <a:pt x="400491" y="88309"/>
                  </a:moveTo>
                  <a:lnTo>
                    <a:pt x="400491" y="100816"/>
                  </a:lnTo>
                  <a:cubicBezTo>
                    <a:pt x="410641" y="104417"/>
                    <a:pt x="444885" y="114366"/>
                    <a:pt x="482260" y="101101"/>
                  </a:cubicBezTo>
                  <a:lnTo>
                    <a:pt x="482260" y="88309"/>
                  </a:lnTo>
                  <a:close/>
                  <a:moveTo>
                    <a:pt x="94661" y="88309"/>
                  </a:moveTo>
                  <a:lnTo>
                    <a:pt x="94661" y="100816"/>
                  </a:lnTo>
                  <a:cubicBezTo>
                    <a:pt x="104811" y="104417"/>
                    <a:pt x="139150" y="114271"/>
                    <a:pt x="176430" y="101101"/>
                  </a:cubicBezTo>
                  <a:lnTo>
                    <a:pt x="176430" y="88309"/>
                  </a:lnTo>
                  <a:close/>
                  <a:moveTo>
                    <a:pt x="413486" y="64621"/>
                  </a:moveTo>
                  <a:cubicBezTo>
                    <a:pt x="406277" y="64621"/>
                    <a:pt x="400491" y="70401"/>
                    <a:pt x="400491" y="77507"/>
                  </a:cubicBezTo>
                  <a:lnTo>
                    <a:pt x="400491" y="78360"/>
                  </a:lnTo>
                  <a:lnTo>
                    <a:pt x="482260" y="78360"/>
                  </a:lnTo>
                  <a:lnTo>
                    <a:pt x="482260" y="77507"/>
                  </a:lnTo>
                  <a:cubicBezTo>
                    <a:pt x="482260" y="70401"/>
                    <a:pt x="476474" y="64621"/>
                    <a:pt x="469359" y="64621"/>
                  </a:cubicBezTo>
                  <a:close/>
                  <a:moveTo>
                    <a:pt x="107656" y="64621"/>
                  </a:moveTo>
                  <a:cubicBezTo>
                    <a:pt x="100447" y="64621"/>
                    <a:pt x="94661" y="70401"/>
                    <a:pt x="94661" y="77507"/>
                  </a:cubicBezTo>
                  <a:lnTo>
                    <a:pt x="94661" y="78360"/>
                  </a:lnTo>
                  <a:lnTo>
                    <a:pt x="176430" y="78360"/>
                  </a:lnTo>
                  <a:lnTo>
                    <a:pt x="176430" y="77507"/>
                  </a:lnTo>
                  <a:cubicBezTo>
                    <a:pt x="176430" y="70401"/>
                    <a:pt x="170644" y="64621"/>
                    <a:pt x="163529" y="64621"/>
                  </a:cubicBezTo>
                  <a:close/>
                  <a:moveTo>
                    <a:pt x="441375" y="0"/>
                  </a:moveTo>
                  <a:cubicBezTo>
                    <a:pt x="473248" y="0"/>
                    <a:pt x="499809" y="23878"/>
                    <a:pt x="506544" y="54009"/>
                  </a:cubicBezTo>
                  <a:cubicBezTo>
                    <a:pt x="507493" y="53819"/>
                    <a:pt x="508347" y="53630"/>
                    <a:pt x="509390" y="53630"/>
                  </a:cubicBezTo>
                  <a:cubicBezTo>
                    <a:pt x="513944" y="53630"/>
                    <a:pt x="517738" y="56567"/>
                    <a:pt x="517738" y="60168"/>
                  </a:cubicBezTo>
                  <a:lnTo>
                    <a:pt x="517738" y="78076"/>
                  </a:lnTo>
                  <a:cubicBezTo>
                    <a:pt x="517738" y="81676"/>
                    <a:pt x="513944" y="84614"/>
                    <a:pt x="509390" y="84614"/>
                  </a:cubicBezTo>
                  <a:cubicBezTo>
                    <a:pt x="508442" y="84614"/>
                    <a:pt x="507493" y="84424"/>
                    <a:pt x="506639" y="84235"/>
                  </a:cubicBezTo>
                  <a:cubicBezTo>
                    <a:pt x="506260" y="85656"/>
                    <a:pt x="505880" y="86983"/>
                    <a:pt x="505406" y="88214"/>
                  </a:cubicBezTo>
                  <a:lnTo>
                    <a:pt x="498197" y="130948"/>
                  </a:lnTo>
                  <a:lnTo>
                    <a:pt x="495446" y="131990"/>
                  </a:lnTo>
                  <a:cubicBezTo>
                    <a:pt x="479130" y="137770"/>
                    <a:pt x="461581" y="140707"/>
                    <a:pt x="443367" y="140707"/>
                  </a:cubicBezTo>
                  <a:cubicBezTo>
                    <a:pt x="412443" y="140707"/>
                    <a:pt x="390340" y="132274"/>
                    <a:pt x="389487" y="131895"/>
                  </a:cubicBezTo>
                  <a:lnTo>
                    <a:pt x="387210" y="131042"/>
                  </a:lnTo>
                  <a:lnTo>
                    <a:pt x="373076" y="84614"/>
                  </a:lnTo>
                  <a:cubicBezTo>
                    <a:pt x="372981" y="84614"/>
                    <a:pt x="372981" y="84708"/>
                    <a:pt x="372981" y="84614"/>
                  </a:cubicBezTo>
                  <a:cubicBezTo>
                    <a:pt x="368428" y="84614"/>
                    <a:pt x="364823" y="81676"/>
                    <a:pt x="364823" y="78076"/>
                  </a:cubicBezTo>
                  <a:lnTo>
                    <a:pt x="364823" y="60168"/>
                  </a:lnTo>
                  <a:cubicBezTo>
                    <a:pt x="364823" y="56567"/>
                    <a:pt x="368428" y="53630"/>
                    <a:pt x="372981" y="53630"/>
                  </a:cubicBezTo>
                  <a:cubicBezTo>
                    <a:pt x="374119" y="53630"/>
                    <a:pt x="375163" y="53819"/>
                    <a:pt x="376206" y="54198"/>
                  </a:cubicBezTo>
                  <a:cubicBezTo>
                    <a:pt x="382941" y="23972"/>
                    <a:pt x="409597" y="0"/>
                    <a:pt x="441375" y="0"/>
                  </a:cubicBezTo>
                  <a:close/>
                  <a:moveTo>
                    <a:pt x="135545" y="0"/>
                  </a:moveTo>
                  <a:cubicBezTo>
                    <a:pt x="167418" y="0"/>
                    <a:pt x="193979" y="23878"/>
                    <a:pt x="200714" y="54009"/>
                  </a:cubicBezTo>
                  <a:cubicBezTo>
                    <a:pt x="201663" y="53819"/>
                    <a:pt x="202517" y="53630"/>
                    <a:pt x="203560" y="53630"/>
                  </a:cubicBezTo>
                  <a:cubicBezTo>
                    <a:pt x="208208" y="53630"/>
                    <a:pt x="211908" y="56567"/>
                    <a:pt x="211908" y="60168"/>
                  </a:cubicBezTo>
                  <a:lnTo>
                    <a:pt x="211908" y="78076"/>
                  </a:lnTo>
                  <a:cubicBezTo>
                    <a:pt x="211908" y="81676"/>
                    <a:pt x="208208" y="84614"/>
                    <a:pt x="203560" y="84614"/>
                  </a:cubicBezTo>
                  <a:cubicBezTo>
                    <a:pt x="202612" y="84614"/>
                    <a:pt x="201663" y="84424"/>
                    <a:pt x="200809" y="84235"/>
                  </a:cubicBezTo>
                  <a:cubicBezTo>
                    <a:pt x="200430" y="85561"/>
                    <a:pt x="200050" y="86888"/>
                    <a:pt x="199576" y="88214"/>
                  </a:cubicBezTo>
                  <a:lnTo>
                    <a:pt x="192367" y="130948"/>
                  </a:lnTo>
                  <a:lnTo>
                    <a:pt x="189616" y="131990"/>
                  </a:lnTo>
                  <a:cubicBezTo>
                    <a:pt x="173300" y="137770"/>
                    <a:pt x="155751" y="140707"/>
                    <a:pt x="137537" y="140707"/>
                  </a:cubicBezTo>
                  <a:cubicBezTo>
                    <a:pt x="106613" y="140707"/>
                    <a:pt x="84605" y="132274"/>
                    <a:pt x="83657" y="131895"/>
                  </a:cubicBezTo>
                  <a:lnTo>
                    <a:pt x="81380" y="131042"/>
                  </a:lnTo>
                  <a:lnTo>
                    <a:pt x="67246" y="84614"/>
                  </a:lnTo>
                  <a:cubicBezTo>
                    <a:pt x="67151" y="84614"/>
                    <a:pt x="67151" y="84708"/>
                    <a:pt x="67151" y="84708"/>
                  </a:cubicBezTo>
                  <a:cubicBezTo>
                    <a:pt x="62598" y="84708"/>
                    <a:pt x="58993" y="81676"/>
                    <a:pt x="58993" y="78076"/>
                  </a:cubicBezTo>
                  <a:lnTo>
                    <a:pt x="58993" y="60168"/>
                  </a:lnTo>
                  <a:cubicBezTo>
                    <a:pt x="58993" y="56567"/>
                    <a:pt x="62598" y="53630"/>
                    <a:pt x="67151" y="53630"/>
                  </a:cubicBezTo>
                  <a:cubicBezTo>
                    <a:pt x="68289" y="53630"/>
                    <a:pt x="69333" y="53819"/>
                    <a:pt x="70376" y="54198"/>
                  </a:cubicBezTo>
                  <a:cubicBezTo>
                    <a:pt x="77111" y="23972"/>
                    <a:pt x="103767" y="0"/>
                    <a:pt x="1355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文本框 21"/>
            <p:cNvSpPr txBox="1"/>
            <p:nvPr/>
          </p:nvSpPr>
          <p:spPr>
            <a:xfrm>
              <a:off x="9634631" y="3121223"/>
              <a:ext cx="723275" cy="307777"/>
            </a:xfrm>
            <a:prstGeom prst="rect">
              <a:avLst/>
            </a:prstGeom>
            <a:noFill/>
          </p:spPr>
          <p:txBody>
            <a:bodyPr wrap="none" rtlCol="0">
              <a:spAutoFit/>
            </a:bodyPr>
            <a:lstStyle/>
            <a:p>
              <a:r>
                <a:rPr kumimoji="1" lang="zh-CN" altLang="en-US" sz="1400" dirty="0">
                  <a:solidFill>
                    <a:schemeClr val="bg1"/>
                  </a:solidFill>
                  <a:latin typeface="Microsoft YaHei" charset="-122"/>
                  <a:ea typeface="Microsoft YaHei" charset="-122"/>
                  <a:cs typeface="Microsoft YaHei" charset="-122"/>
                </a:rPr>
                <a:t>参与者</a:t>
              </a:r>
              <a:endParaRPr kumimoji="1" lang="zh-CN" altLang="en-US" dirty="0">
                <a:solidFill>
                  <a:schemeClr val="bg1"/>
                </a:solidFill>
                <a:latin typeface="Microsoft YaHei" charset="-122"/>
                <a:ea typeface="Microsoft YaHei" charset="-122"/>
                <a:cs typeface="Microsoft YaHei" charset="-122"/>
              </a:endParaRPr>
            </a:p>
          </p:txBody>
        </p:sp>
      </p:grpSp>
      <p:sp>
        <p:nvSpPr>
          <p:cNvPr id="23" name="左右箭头 22"/>
          <p:cNvSpPr/>
          <p:nvPr/>
        </p:nvSpPr>
        <p:spPr>
          <a:xfrm>
            <a:off x="7657450" y="3104964"/>
            <a:ext cx="1584176" cy="258413"/>
          </a:xfrm>
          <a:prstGeom prst="leftRightArrow">
            <a:avLst/>
          </a:prstGeom>
          <a:solidFill>
            <a:srgbClr val="148AA1"/>
          </a:solidFill>
          <a:ln>
            <a:noFill/>
          </a:ln>
        </p:spPr>
        <p:txBody>
          <a:bodyPr wrap="square" rtlCol="0" anchor="ctr">
            <a:spAutoFit/>
          </a:bodyPr>
          <a:lstStyle/>
          <a:p>
            <a:pPr algn="ctr"/>
            <a:endParaRPr kumimoji="1" lang="zh-CN" altLang="en-US" dirty="0">
              <a:latin typeface="Microsoft YaHei" charset="-122"/>
              <a:ea typeface="Microsoft YaHei" charset="-122"/>
              <a:cs typeface="Microsoft YaHei" charset="-122"/>
            </a:endParaRPr>
          </a:p>
        </p:txBody>
      </p:sp>
      <p:sp>
        <p:nvSpPr>
          <p:cNvPr id="24" name="文本框 23"/>
          <p:cNvSpPr txBox="1"/>
          <p:nvPr/>
        </p:nvSpPr>
        <p:spPr>
          <a:xfrm>
            <a:off x="8195556" y="3284414"/>
            <a:ext cx="543739" cy="307777"/>
          </a:xfrm>
          <a:prstGeom prst="rect">
            <a:avLst/>
          </a:prstGeom>
          <a:noFill/>
        </p:spPr>
        <p:txBody>
          <a:bodyPr wrap="none" rtlCol="0">
            <a:spAutoFit/>
          </a:bodyPr>
          <a:lstStyle/>
          <a:p>
            <a:r>
              <a:rPr kumimoji="1" lang="zh-CN" altLang="en-US" sz="1400" b="1" dirty="0">
                <a:solidFill>
                  <a:srgbClr val="148AA1"/>
                </a:solidFill>
                <a:latin typeface="Microsoft YaHei" charset="-122"/>
                <a:ea typeface="Microsoft YaHei" charset="-122"/>
                <a:cs typeface="Microsoft YaHei" charset="-122"/>
              </a:rPr>
              <a:t>订阅</a:t>
            </a:r>
          </a:p>
        </p:txBody>
      </p:sp>
    </p:spTree>
    <p:extLst>
      <p:ext uri="{BB962C8B-B14F-4D97-AF65-F5344CB8AC3E}">
        <p14:creationId xmlns:p14="http://schemas.microsoft.com/office/powerpoint/2010/main" val="145355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276AA"/>
        </a:solidFill>
        <a:ln>
          <a:noFill/>
        </a:ln>
      </a:spPr>
      <a:bodyPr wrap="square" rtlCol="0" anchor="ctr">
        <a:spAutoFit/>
      </a:bodyPr>
      <a:lstStyle>
        <a:defPPr algn="ctr">
          <a:defRPr kumimoji="1" dirty="0">
            <a:latin typeface="Microsoft YaHei" charset="-122"/>
            <a:ea typeface="Microsoft YaHei" charset="-122"/>
            <a:cs typeface="Microsoft YaHei" charset="-122"/>
          </a:defRPr>
        </a:defPPr>
      </a:lstStyle>
    </a:spDef>
    <a:txDef>
      <a:spPr>
        <a:noFill/>
      </a:spPr>
      <a:bodyPr wrap="none" rtlCol="0">
        <a:spAutoFit/>
      </a:bodyPr>
      <a:lstStyle>
        <a:defPPr>
          <a:defRPr kumimoji="1" dirty="0">
            <a:latin typeface="Microsoft YaHei" charset="-122"/>
            <a:ea typeface="Microsoft YaHei" charset="-122"/>
            <a:cs typeface="Microsoft YaHei"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3744</TotalTime>
  <Words>1118</Words>
  <Application>Microsoft Office PowerPoint</Application>
  <PresentationFormat>宽屏</PresentationFormat>
  <Paragraphs>205</Paragraphs>
  <Slides>20</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DengXian</vt:lpstr>
      <vt:lpstr>DengXian Light</vt:lpstr>
      <vt:lpstr>SimHei</vt:lpstr>
      <vt:lpstr>Microsoft YaHei</vt:lpstr>
      <vt:lpstr>Microsoft YaHei</vt:lpstr>
      <vt:lpstr>字魂105号-简雅黑</vt:lpstr>
      <vt:lpstr>Arial</vt:lpstr>
      <vt:lpstr>Wingdings</vt:lpstr>
      <vt:lpstr>Office 主题</vt:lpstr>
      <vt:lpstr>PowerPoint 演示文稿</vt:lpstr>
      <vt:lpstr>PowerPoint 演示文稿</vt:lpstr>
      <vt:lpstr>PowerPoint 演示文稿</vt:lpstr>
      <vt:lpstr>PART 01</vt:lpstr>
      <vt:lpstr>高校学术会议开展现状</vt:lpstr>
      <vt:lpstr>学术会议资源分散、信息封闭、交流面窄</vt:lpstr>
      <vt:lpstr>PART 02</vt:lpstr>
      <vt:lpstr>PowerPoint 演示文稿</vt:lpstr>
      <vt:lpstr>搭建学术资源网，助力学术交流简单高效</vt:lpstr>
      <vt:lpstr>PART 03</vt:lpstr>
      <vt:lpstr>建设内容</vt:lpstr>
      <vt:lpstr>结构化数据创新设计，助力学术数据应用和沉淀</vt:lpstr>
      <vt:lpstr>建设价值</vt:lpstr>
      <vt:lpstr>PART 04</vt:lpstr>
      <vt:lpstr>业务场景打通，构建网站的互联互通</vt:lpstr>
      <vt:lpstr>网站的互联互通，让展示更具深度与广度</vt:lpstr>
      <vt:lpstr>结构化数据，构建数据的互联互通</vt:lpstr>
      <vt:lpstr>博达主页平台介绍</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 haiqing</dc:creator>
  <cp:lastModifiedBy>Administrator</cp:lastModifiedBy>
  <cp:revision>320</cp:revision>
  <dcterms:created xsi:type="dcterms:W3CDTF">2020-07-13T08:47:05Z</dcterms:created>
  <dcterms:modified xsi:type="dcterms:W3CDTF">2020-08-06T05:23:43Z</dcterms:modified>
</cp:coreProperties>
</file>